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00" r:id="rId1"/>
  </p:sldMasterIdLst>
  <p:notesMasterIdLst>
    <p:notesMasterId r:id="rId5"/>
  </p:notesMasterIdLst>
  <p:sldIdLst>
    <p:sldId id="2218" r:id="rId2"/>
    <p:sldId id="2343" r:id="rId3"/>
    <p:sldId id="2344" r:id="rId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704614F-F9CC-4873-BF65-AACCB7C8FDCA}">
  <a:tblStyle styleId="{3704614F-F9CC-4873-BF65-AACCB7C8FDCA}"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5830"/>
    <p:restoredTop sz="94537"/>
  </p:normalViewPr>
  <p:slideViewPr>
    <p:cSldViewPr snapToGrid="0">
      <p:cViewPr>
        <p:scale>
          <a:sx n="136" d="100"/>
          <a:sy n="136" d="100"/>
        </p:scale>
        <p:origin x="560" y="7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jpe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a:extLst>
            <a:ext uri="{FF2B5EF4-FFF2-40B4-BE49-F238E27FC236}">
              <a16:creationId xmlns:a16="http://schemas.microsoft.com/office/drawing/2014/main" id="{8F69BF8A-DD3B-1D40-35B4-E83A77ECE34A}"/>
            </a:ext>
          </a:extLst>
        </p:cNvPr>
        <p:cNvGrpSpPr/>
        <p:nvPr/>
      </p:nvGrpSpPr>
      <p:grpSpPr>
        <a:xfrm>
          <a:off x="0" y="0"/>
          <a:ext cx="0" cy="0"/>
          <a:chOff x="0" y="0"/>
          <a:chExt cx="0" cy="0"/>
        </a:xfrm>
      </p:grpSpPr>
      <p:sp>
        <p:nvSpPr>
          <p:cNvPr id="992" name="Google Shape;992;g32adeb980e3_0_3321:notes">
            <a:extLst>
              <a:ext uri="{FF2B5EF4-FFF2-40B4-BE49-F238E27FC236}">
                <a16:creationId xmlns:a16="http://schemas.microsoft.com/office/drawing/2014/main" id="{6AA35BF3-D041-55BE-39FF-86077D3D03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32adeb980e3_0_3321:notes">
            <a:extLst>
              <a:ext uri="{FF2B5EF4-FFF2-40B4-BE49-F238E27FC236}">
                <a16:creationId xmlns:a16="http://schemas.microsoft.com/office/drawing/2014/main" id="{18DC2A30-56F2-2CAB-6F15-E24AD10873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01987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1">
          <a:extLst>
            <a:ext uri="{FF2B5EF4-FFF2-40B4-BE49-F238E27FC236}">
              <a16:creationId xmlns:a16="http://schemas.microsoft.com/office/drawing/2014/main" id="{BC4175E5-956C-F718-0865-93B535F10CD6}"/>
            </a:ext>
          </a:extLst>
        </p:cNvPr>
        <p:cNvGrpSpPr/>
        <p:nvPr/>
      </p:nvGrpSpPr>
      <p:grpSpPr>
        <a:xfrm>
          <a:off x="0" y="0"/>
          <a:ext cx="0" cy="0"/>
          <a:chOff x="0" y="0"/>
          <a:chExt cx="0" cy="0"/>
        </a:xfrm>
      </p:grpSpPr>
      <p:sp>
        <p:nvSpPr>
          <p:cNvPr id="992" name="Google Shape;992;g32adeb980e3_0_3321:notes">
            <a:extLst>
              <a:ext uri="{FF2B5EF4-FFF2-40B4-BE49-F238E27FC236}">
                <a16:creationId xmlns:a16="http://schemas.microsoft.com/office/drawing/2014/main" id="{26887059-0D6C-A6AE-A730-9FDF26F7E6E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3" name="Google Shape;993;g32adeb980e3_0_3321:notes">
            <a:extLst>
              <a:ext uri="{FF2B5EF4-FFF2-40B4-BE49-F238E27FC236}">
                <a16:creationId xmlns:a16="http://schemas.microsoft.com/office/drawing/2014/main" id="{F707EF44-F861-5A08-1D14-064AB81B9D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17583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1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1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 Title slide options →">
  <p:cSld name="CUSTOM_21_2">
    <p:bg>
      <p:bgPr>
        <a:solidFill>
          <a:schemeClr val="accent5"/>
        </a:solidFill>
        <a:effectLst/>
      </p:bgPr>
    </p:bg>
    <p:spTree>
      <p:nvGrpSpPr>
        <p:cNvPr id="1" name="Shape 17"/>
        <p:cNvGrpSpPr/>
        <p:nvPr/>
      </p:nvGrpSpPr>
      <p:grpSpPr>
        <a:xfrm>
          <a:off x="0" y="0"/>
          <a:ext cx="0" cy="0"/>
          <a:chOff x="0" y="0"/>
          <a:chExt cx="0" cy="0"/>
        </a:xfrm>
      </p:grpSpPr>
      <p:sp>
        <p:nvSpPr>
          <p:cNvPr id="18" name="Google Shape;18;p3"/>
          <p:cNvSpPr txBox="1"/>
          <p:nvPr/>
        </p:nvSpPr>
        <p:spPr>
          <a:xfrm>
            <a:off x="2411725" y="2070728"/>
            <a:ext cx="6288300" cy="9975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Title slides</a:t>
            </a:r>
            <a:endParaRPr sz="7200" b="1">
              <a:solidFill>
                <a:srgbClr val="FFFFFF"/>
              </a:solidFill>
              <a:highlight>
                <a:srgbClr val="191919"/>
              </a:highlight>
            </a:endParaRPr>
          </a:p>
        </p:txBody>
      </p:sp>
      <p:sp>
        <p:nvSpPr>
          <p:cNvPr id="19" name="Google Shape;19;p3"/>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3 Agenda slide">
  <p:cSld name="CUSTOM_31">
    <p:spTree>
      <p:nvGrpSpPr>
        <p:cNvPr id="1" name="Shape 69"/>
        <p:cNvGrpSpPr/>
        <p:nvPr/>
      </p:nvGrpSpPr>
      <p:grpSpPr>
        <a:xfrm>
          <a:off x="0" y="0"/>
          <a:ext cx="0" cy="0"/>
          <a:chOff x="0" y="0"/>
          <a:chExt cx="0" cy="0"/>
        </a:xfrm>
      </p:grpSpPr>
      <p:sp>
        <p:nvSpPr>
          <p:cNvPr id="70" name="Google Shape;70;p16"/>
          <p:cNvSpPr txBox="1">
            <a:spLocks noGrp="1"/>
          </p:cNvSpPr>
          <p:nvPr>
            <p:ph type="title"/>
          </p:nvPr>
        </p:nvSpPr>
        <p:spPr>
          <a:xfrm>
            <a:off x="420625" y="320050"/>
            <a:ext cx="82716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1" name="Google Shape;71;p16"/>
          <p:cNvSpPr txBox="1">
            <a:spLocks noGrp="1"/>
          </p:cNvSpPr>
          <p:nvPr>
            <p:ph type="subTitle" idx="1"/>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highlight>
                  <a:schemeClr val="accent1"/>
                </a:highlight>
              </a:defRPr>
            </a:lvl2pPr>
            <a:lvl3pPr lvl="2">
              <a:spcBef>
                <a:spcPts val="800"/>
              </a:spcBef>
              <a:spcAft>
                <a:spcPts val="0"/>
              </a:spcAft>
              <a:buSzPts val="1600"/>
              <a:buNone/>
              <a:defRPr>
                <a:highlight>
                  <a:schemeClr val="accent1"/>
                </a:highlight>
              </a:defRPr>
            </a:lvl3pPr>
            <a:lvl4pPr lvl="3">
              <a:spcBef>
                <a:spcPts val="800"/>
              </a:spcBef>
              <a:spcAft>
                <a:spcPts val="0"/>
              </a:spcAft>
              <a:buSzPts val="1600"/>
              <a:buNone/>
              <a:defRPr>
                <a:highlight>
                  <a:schemeClr val="accent1"/>
                </a:highlight>
              </a:defRPr>
            </a:lvl4pPr>
            <a:lvl5pPr lvl="4">
              <a:spcBef>
                <a:spcPts val="800"/>
              </a:spcBef>
              <a:spcAft>
                <a:spcPts val="0"/>
              </a:spcAft>
              <a:buSzPts val="1600"/>
              <a:buNone/>
              <a:defRPr>
                <a:highlight>
                  <a:schemeClr val="accent1"/>
                </a:highlight>
              </a:defRPr>
            </a:lvl5pPr>
            <a:lvl6pPr lvl="5">
              <a:spcBef>
                <a:spcPts val="800"/>
              </a:spcBef>
              <a:spcAft>
                <a:spcPts val="0"/>
              </a:spcAft>
              <a:buSzPts val="1600"/>
              <a:buNone/>
              <a:defRPr>
                <a:highlight>
                  <a:schemeClr val="accent1"/>
                </a:highlight>
              </a:defRPr>
            </a:lvl6pPr>
            <a:lvl7pPr lvl="6">
              <a:spcBef>
                <a:spcPts val="800"/>
              </a:spcBef>
              <a:spcAft>
                <a:spcPts val="0"/>
              </a:spcAft>
              <a:buSzPts val="1600"/>
              <a:buNone/>
              <a:defRPr>
                <a:highlight>
                  <a:schemeClr val="accent1"/>
                </a:highlight>
              </a:defRPr>
            </a:lvl7pPr>
            <a:lvl8pPr lvl="7">
              <a:spcBef>
                <a:spcPts val="800"/>
              </a:spcBef>
              <a:spcAft>
                <a:spcPts val="0"/>
              </a:spcAft>
              <a:buSzPts val="1600"/>
              <a:buNone/>
              <a:defRPr>
                <a:highlight>
                  <a:schemeClr val="accent1"/>
                </a:highlight>
              </a:defRPr>
            </a:lvl8pPr>
            <a:lvl9pPr lvl="8">
              <a:spcBef>
                <a:spcPts val="800"/>
              </a:spcBef>
              <a:spcAft>
                <a:spcPts val="800"/>
              </a:spcAft>
              <a:buSzPts val="1600"/>
              <a:buNone/>
              <a:defRPr>
                <a:highlight>
                  <a:schemeClr val="accent1"/>
                </a:highlight>
              </a:defRPr>
            </a:lvl9pPr>
          </a:lstStyle>
          <a:p>
            <a:r>
              <a:rPr lang="en-US"/>
              <a:t>Click to edit Master subtitle style</a:t>
            </a:r>
            <a:endParaRPr/>
          </a:p>
        </p:txBody>
      </p:sp>
      <p:sp>
        <p:nvSpPr>
          <p:cNvPr id="72" name="Google Shape;72;p16"/>
          <p:cNvSpPr txBox="1">
            <a:spLocks noGrp="1"/>
          </p:cNvSpPr>
          <p:nvPr>
            <p:ph type="title" idx="2"/>
          </p:nvPr>
        </p:nvSpPr>
        <p:spPr>
          <a:xfrm>
            <a:off x="420625" y="2569475"/>
            <a:ext cx="1587000" cy="4551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3" name="Google Shape;73;p16"/>
          <p:cNvSpPr txBox="1">
            <a:spLocks noGrp="1"/>
          </p:cNvSpPr>
          <p:nvPr>
            <p:ph type="body" idx="3"/>
          </p:nvPr>
        </p:nvSpPr>
        <p:spPr>
          <a:xfrm>
            <a:off x="424600" y="3048850"/>
            <a:ext cx="1587000" cy="9756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4" name="Google Shape;74;p16"/>
          <p:cNvSpPr txBox="1">
            <a:spLocks noGrp="1"/>
          </p:cNvSpPr>
          <p:nvPr>
            <p:ph type="title" idx="4"/>
          </p:nvPr>
        </p:nvSpPr>
        <p:spPr>
          <a:xfrm>
            <a:off x="2514600" y="2569475"/>
            <a:ext cx="1587000" cy="455100"/>
          </a:xfrm>
          <a:prstGeom prst="rect">
            <a:avLst/>
          </a:prstGeom>
        </p:spPr>
        <p:txBody>
          <a:bodyPr spcFirstLastPara="1" wrap="square" lIns="0" tIns="0" rIns="0" bIns="0" anchor="t" anchorCtr="0">
            <a:spAutoFit/>
          </a:bodyPr>
          <a:lstStyle>
            <a:lvl1pPr lvl="0" rtl="0">
              <a:spcBef>
                <a:spcPts val="0"/>
              </a:spcBef>
              <a:spcAft>
                <a:spcPts val="0"/>
              </a:spcAft>
              <a:buSzPts val="1600"/>
              <a:buNone/>
              <a:defRPr sz="1600">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75" name="Google Shape;75;p16"/>
          <p:cNvSpPr txBox="1">
            <a:spLocks noGrp="1"/>
          </p:cNvSpPr>
          <p:nvPr>
            <p:ph type="body" idx="5"/>
          </p:nvPr>
        </p:nvSpPr>
        <p:spPr>
          <a:xfrm>
            <a:off x="2518575" y="3048850"/>
            <a:ext cx="1587000" cy="9756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76" name="Google Shape;76;p16"/>
          <p:cNvSpPr txBox="1">
            <a:spLocks noGrp="1"/>
          </p:cNvSpPr>
          <p:nvPr>
            <p:ph type="title" idx="6"/>
          </p:nvPr>
        </p:nvSpPr>
        <p:spPr>
          <a:xfrm>
            <a:off x="4608575" y="2569475"/>
            <a:ext cx="1587000" cy="455100"/>
          </a:xfrm>
          <a:prstGeom prst="rect">
            <a:avLst/>
          </a:prstGeom>
        </p:spPr>
        <p:txBody>
          <a:bodyPr spcFirstLastPara="1" wrap="square" lIns="0" tIns="0" rIns="0" bIns="0" anchor="t" anchorCtr="0">
            <a:spAutoFit/>
          </a:bodyPr>
          <a:lstStyle>
            <a:lvl1pPr lvl="0" rtl="0">
              <a:spcBef>
                <a:spcPts val="0"/>
              </a:spcBef>
              <a:spcAft>
                <a:spcPts val="0"/>
              </a:spcAft>
              <a:buSzPts val="1600"/>
              <a:buNone/>
              <a:defRPr sz="1600">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77" name="Google Shape;77;p16"/>
          <p:cNvSpPr txBox="1">
            <a:spLocks noGrp="1"/>
          </p:cNvSpPr>
          <p:nvPr>
            <p:ph type="body" idx="7"/>
          </p:nvPr>
        </p:nvSpPr>
        <p:spPr>
          <a:xfrm>
            <a:off x="4612550" y="3048850"/>
            <a:ext cx="1587000" cy="9756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78" name="Google Shape;78;p16"/>
          <p:cNvSpPr txBox="1">
            <a:spLocks noGrp="1"/>
          </p:cNvSpPr>
          <p:nvPr>
            <p:ph type="title" idx="8"/>
          </p:nvPr>
        </p:nvSpPr>
        <p:spPr>
          <a:xfrm>
            <a:off x="6702550" y="2569475"/>
            <a:ext cx="1587000" cy="455100"/>
          </a:xfrm>
          <a:prstGeom prst="rect">
            <a:avLst/>
          </a:prstGeom>
        </p:spPr>
        <p:txBody>
          <a:bodyPr spcFirstLastPara="1" wrap="square" lIns="0" tIns="0" rIns="0" bIns="0" anchor="t" anchorCtr="0">
            <a:spAutoFit/>
          </a:bodyPr>
          <a:lstStyle>
            <a:lvl1pPr lvl="0" rtl="0">
              <a:spcBef>
                <a:spcPts val="0"/>
              </a:spcBef>
              <a:spcAft>
                <a:spcPts val="0"/>
              </a:spcAft>
              <a:buSzPts val="1600"/>
              <a:buNone/>
              <a:defRPr sz="1600">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79" name="Google Shape;79;p16"/>
          <p:cNvSpPr txBox="1">
            <a:spLocks noGrp="1"/>
          </p:cNvSpPr>
          <p:nvPr>
            <p:ph type="body" idx="9"/>
          </p:nvPr>
        </p:nvSpPr>
        <p:spPr>
          <a:xfrm>
            <a:off x="6706525" y="3048850"/>
            <a:ext cx="1587000" cy="9756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7.3 Number and stat slide">
  <p:cSld name="CUSTOM_25_2_1">
    <p:spTree>
      <p:nvGrpSpPr>
        <p:cNvPr id="1" name="Shape 746"/>
        <p:cNvGrpSpPr/>
        <p:nvPr/>
      </p:nvGrpSpPr>
      <p:grpSpPr>
        <a:xfrm>
          <a:off x="0" y="0"/>
          <a:ext cx="0" cy="0"/>
          <a:chOff x="0" y="0"/>
          <a:chExt cx="0" cy="0"/>
        </a:xfrm>
      </p:grpSpPr>
      <p:sp>
        <p:nvSpPr>
          <p:cNvPr id="747" name="Google Shape;747;p111"/>
          <p:cNvSpPr txBox="1">
            <a:spLocks noGrp="1"/>
          </p:cNvSpPr>
          <p:nvPr>
            <p:ph type="body" idx="1"/>
          </p:nvPr>
        </p:nvSpPr>
        <p:spPr>
          <a:xfrm>
            <a:off x="4617725" y="320050"/>
            <a:ext cx="4078200" cy="1023900"/>
          </a:xfrm>
          <a:prstGeom prst="rect">
            <a:avLst/>
          </a:prstGeom>
        </p:spPr>
        <p:txBody>
          <a:bodyPr spcFirstLastPara="1" wrap="square" lIns="0" tIns="0" rIns="0" bIns="0" anchor="t" anchorCtr="0">
            <a:normAutofit/>
          </a:bodyPr>
          <a:lstStyle>
            <a:lvl1pPr marL="457200" lvl="0" indent="-317500">
              <a:spcBef>
                <a:spcPts val="0"/>
              </a:spcBef>
              <a:spcAft>
                <a:spcPts val="0"/>
              </a:spcAft>
              <a:buSzPts val="1400"/>
              <a:buChar char="●"/>
              <a:defRPr sz="1400"/>
            </a:lvl1pPr>
            <a:lvl2pPr marL="914400" lvl="1" indent="-317500">
              <a:spcBef>
                <a:spcPts val="800"/>
              </a:spcBef>
              <a:spcAft>
                <a:spcPts val="0"/>
              </a:spcAft>
              <a:buSzPts val="1400"/>
              <a:buChar char="○"/>
              <a:defRPr sz="1400"/>
            </a:lvl2pPr>
            <a:lvl3pPr marL="1371600" lvl="2" indent="-317500">
              <a:spcBef>
                <a:spcPts val="800"/>
              </a:spcBef>
              <a:spcAft>
                <a:spcPts val="0"/>
              </a:spcAft>
              <a:buSzPts val="1400"/>
              <a:buChar char="■"/>
              <a:defRPr sz="1400"/>
            </a:lvl3pPr>
            <a:lvl4pPr marL="1828800" lvl="3" indent="-317500">
              <a:spcBef>
                <a:spcPts val="800"/>
              </a:spcBef>
              <a:spcAft>
                <a:spcPts val="0"/>
              </a:spcAft>
              <a:buSzPts val="1400"/>
              <a:buChar char="●"/>
              <a:defRPr sz="1400"/>
            </a:lvl4pPr>
            <a:lvl5pPr marL="2286000" lvl="4" indent="-317500">
              <a:spcBef>
                <a:spcPts val="800"/>
              </a:spcBef>
              <a:spcAft>
                <a:spcPts val="0"/>
              </a:spcAft>
              <a:buSzPts val="1400"/>
              <a:buChar char="○"/>
              <a:defRPr sz="1400"/>
            </a:lvl5pPr>
            <a:lvl6pPr marL="2743200" lvl="5" indent="-317500">
              <a:spcBef>
                <a:spcPts val="800"/>
              </a:spcBef>
              <a:spcAft>
                <a:spcPts val="0"/>
              </a:spcAft>
              <a:buSzPts val="1400"/>
              <a:buChar char="■"/>
              <a:defRPr sz="1400"/>
            </a:lvl6pPr>
            <a:lvl7pPr marL="3200400" lvl="6" indent="-317500">
              <a:spcBef>
                <a:spcPts val="800"/>
              </a:spcBef>
              <a:spcAft>
                <a:spcPts val="0"/>
              </a:spcAft>
              <a:buSzPts val="1400"/>
              <a:buChar char="●"/>
              <a:defRPr sz="1400"/>
            </a:lvl7pPr>
            <a:lvl8pPr marL="3657600" lvl="7" indent="-317500">
              <a:spcBef>
                <a:spcPts val="800"/>
              </a:spcBef>
              <a:spcAft>
                <a:spcPts val="0"/>
              </a:spcAft>
              <a:buSzPts val="1400"/>
              <a:buChar char="○"/>
              <a:defRPr sz="1400"/>
            </a:lvl8pPr>
            <a:lvl9pPr marL="4114800" lvl="8" indent="-317500">
              <a:spcBef>
                <a:spcPts val="800"/>
              </a:spcBef>
              <a:spcAft>
                <a:spcPts val="800"/>
              </a:spcAft>
              <a:buSzPts val="1400"/>
              <a:buChar char="■"/>
              <a:defRPr sz="1400"/>
            </a:lvl9pPr>
          </a:lstStyle>
          <a:p>
            <a:pPr lvl="0"/>
            <a:r>
              <a:rPr lang="en-US"/>
              <a:t>Click to edit Master text styles</a:t>
            </a:r>
          </a:p>
        </p:txBody>
      </p:sp>
      <p:sp>
        <p:nvSpPr>
          <p:cNvPr id="748" name="Google Shape;748;p111"/>
          <p:cNvSpPr txBox="1">
            <a:spLocks noGrp="1"/>
          </p:cNvSpPr>
          <p:nvPr>
            <p:ph type="title"/>
          </p:nvPr>
        </p:nvSpPr>
        <p:spPr>
          <a:xfrm>
            <a:off x="420625" y="320050"/>
            <a:ext cx="28332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49" name="Google Shape;749;p111"/>
          <p:cNvSpPr txBox="1">
            <a:spLocks noGrp="1"/>
          </p:cNvSpPr>
          <p:nvPr>
            <p:ph type="subTitle" idx="2"/>
          </p:nvPr>
        </p:nvSpPr>
        <p:spPr>
          <a:xfrm>
            <a:off x="421935" y="756625"/>
            <a:ext cx="28332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750" name="Google Shape;750;p111"/>
          <p:cNvSpPr txBox="1">
            <a:spLocks noGrp="1"/>
          </p:cNvSpPr>
          <p:nvPr>
            <p:ph type="title" idx="3"/>
          </p:nvPr>
        </p:nvSpPr>
        <p:spPr>
          <a:xfrm>
            <a:off x="436825" y="2453500"/>
            <a:ext cx="2414100" cy="436500"/>
          </a:xfrm>
          <a:prstGeom prst="rect">
            <a:avLst/>
          </a:prstGeom>
        </p:spPr>
        <p:txBody>
          <a:bodyPr spcFirstLastPara="1" wrap="square" lIns="0" tIns="0" rIns="0" bIns="0" anchor="t" anchorCtr="0">
            <a:normAutofit/>
          </a:bodyPr>
          <a:lstStyle>
            <a:lvl1pPr lvl="0" algn="ctr">
              <a:spcBef>
                <a:spcPts val="0"/>
              </a:spcBef>
              <a:spcAft>
                <a:spcPts val="0"/>
              </a:spcAft>
              <a:buSzPts val="4800"/>
              <a:buNone/>
              <a:defRPr sz="4800">
                <a:highlight>
                  <a:schemeClr val="accent1"/>
                </a:highlight>
              </a:defRPr>
            </a:lvl1pPr>
            <a:lvl2pPr lvl="1" algn="ctr">
              <a:spcBef>
                <a:spcPts val="0"/>
              </a:spcBef>
              <a:spcAft>
                <a:spcPts val="0"/>
              </a:spcAft>
              <a:buSzPts val="4800"/>
              <a:buNone/>
              <a:defRPr sz="4800"/>
            </a:lvl2pPr>
            <a:lvl3pPr lvl="2" algn="ctr">
              <a:spcBef>
                <a:spcPts val="800"/>
              </a:spcBef>
              <a:spcAft>
                <a:spcPts val="0"/>
              </a:spcAft>
              <a:buSzPts val="4800"/>
              <a:buNone/>
              <a:defRPr sz="4800"/>
            </a:lvl3pPr>
            <a:lvl4pPr lvl="3" algn="ctr">
              <a:spcBef>
                <a:spcPts val="800"/>
              </a:spcBef>
              <a:spcAft>
                <a:spcPts val="0"/>
              </a:spcAft>
              <a:buSzPts val="4800"/>
              <a:buNone/>
              <a:defRPr sz="4800"/>
            </a:lvl4pPr>
            <a:lvl5pPr lvl="4" algn="ctr">
              <a:spcBef>
                <a:spcPts val="800"/>
              </a:spcBef>
              <a:spcAft>
                <a:spcPts val="0"/>
              </a:spcAft>
              <a:buSzPts val="4800"/>
              <a:buNone/>
              <a:defRPr sz="4800"/>
            </a:lvl5pPr>
            <a:lvl6pPr lvl="5" algn="ctr">
              <a:spcBef>
                <a:spcPts val="800"/>
              </a:spcBef>
              <a:spcAft>
                <a:spcPts val="0"/>
              </a:spcAft>
              <a:buSzPts val="4800"/>
              <a:buNone/>
              <a:defRPr sz="4800"/>
            </a:lvl6pPr>
            <a:lvl7pPr lvl="6" algn="ctr">
              <a:spcBef>
                <a:spcPts val="800"/>
              </a:spcBef>
              <a:spcAft>
                <a:spcPts val="0"/>
              </a:spcAft>
              <a:buSzPts val="4800"/>
              <a:buNone/>
              <a:defRPr sz="4800"/>
            </a:lvl7pPr>
            <a:lvl8pPr lvl="7" algn="ctr">
              <a:spcBef>
                <a:spcPts val="800"/>
              </a:spcBef>
              <a:spcAft>
                <a:spcPts val="0"/>
              </a:spcAft>
              <a:buSzPts val="4800"/>
              <a:buNone/>
              <a:defRPr sz="4800"/>
            </a:lvl8pPr>
            <a:lvl9pPr lvl="8" algn="ctr">
              <a:spcBef>
                <a:spcPts val="800"/>
              </a:spcBef>
              <a:spcAft>
                <a:spcPts val="800"/>
              </a:spcAft>
              <a:buSzPts val="4800"/>
              <a:buNone/>
              <a:defRPr sz="4800"/>
            </a:lvl9pPr>
          </a:lstStyle>
          <a:p>
            <a:r>
              <a:rPr lang="en-US"/>
              <a:t>Click to edit Master title style</a:t>
            </a:r>
            <a:endParaRPr/>
          </a:p>
        </p:txBody>
      </p:sp>
      <p:sp>
        <p:nvSpPr>
          <p:cNvPr id="751" name="Google Shape;751;p111"/>
          <p:cNvSpPr txBox="1">
            <a:spLocks noGrp="1"/>
          </p:cNvSpPr>
          <p:nvPr>
            <p:ph type="subTitle" idx="4"/>
          </p:nvPr>
        </p:nvSpPr>
        <p:spPr>
          <a:xfrm>
            <a:off x="434575" y="2155025"/>
            <a:ext cx="2404800" cy="196500"/>
          </a:xfrm>
          <a:prstGeom prst="rect">
            <a:avLst/>
          </a:prstGeom>
        </p:spPr>
        <p:txBody>
          <a:bodyPr spcFirstLastPara="1" wrap="square" lIns="0" tIns="0" rIns="0" bIns="0" anchor="t" anchorCtr="0">
            <a:normAutofit/>
          </a:bodyPr>
          <a:lstStyle>
            <a:lvl1pPr lvl="0" algn="ctr">
              <a:spcBef>
                <a:spcPts val="0"/>
              </a:spcBef>
              <a:spcAft>
                <a:spcPts val="0"/>
              </a:spcAft>
              <a:buSzPts val="1200"/>
              <a:buNone/>
              <a:defRPr sz="1200" b="1"/>
            </a:lvl1pPr>
            <a:lvl2pPr lvl="1" algn="ctr">
              <a:spcBef>
                <a:spcPts val="800"/>
              </a:spcBef>
              <a:spcAft>
                <a:spcPts val="0"/>
              </a:spcAft>
              <a:buSzPts val="1600"/>
              <a:buNone/>
              <a:defRPr/>
            </a:lvl2pPr>
            <a:lvl3pPr lvl="2" algn="ctr">
              <a:spcBef>
                <a:spcPts val="800"/>
              </a:spcBef>
              <a:spcAft>
                <a:spcPts val="0"/>
              </a:spcAft>
              <a:buSzPts val="1600"/>
              <a:buNone/>
              <a:defRPr/>
            </a:lvl3pPr>
            <a:lvl4pPr lvl="3" algn="ctr">
              <a:spcBef>
                <a:spcPts val="800"/>
              </a:spcBef>
              <a:spcAft>
                <a:spcPts val="0"/>
              </a:spcAft>
              <a:buSzPts val="1600"/>
              <a:buNone/>
              <a:defRPr/>
            </a:lvl4pPr>
            <a:lvl5pPr lvl="4" algn="ctr">
              <a:spcBef>
                <a:spcPts val="800"/>
              </a:spcBef>
              <a:spcAft>
                <a:spcPts val="0"/>
              </a:spcAft>
              <a:buSzPts val="1600"/>
              <a:buNone/>
              <a:defRPr/>
            </a:lvl5pPr>
            <a:lvl6pPr lvl="5" algn="ctr">
              <a:spcBef>
                <a:spcPts val="800"/>
              </a:spcBef>
              <a:spcAft>
                <a:spcPts val="0"/>
              </a:spcAft>
              <a:buSzPts val="1600"/>
              <a:buNone/>
              <a:defRPr/>
            </a:lvl6pPr>
            <a:lvl7pPr lvl="6" algn="ctr">
              <a:spcBef>
                <a:spcPts val="800"/>
              </a:spcBef>
              <a:spcAft>
                <a:spcPts val="0"/>
              </a:spcAft>
              <a:buSzPts val="1600"/>
              <a:buNone/>
              <a:defRPr/>
            </a:lvl7pPr>
            <a:lvl8pPr lvl="7" algn="ctr">
              <a:spcBef>
                <a:spcPts val="800"/>
              </a:spcBef>
              <a:spcAft>
                <a:spcPts val="0"/>
              </a:spcAft>
              <a:buSzPts val="1600"/>
              <a:buNone/>
              <a:defRPr/>
            </a:lvl8pPr>
            <a:lvl9pPr lvl="8" algn="ctr">
              <a:spcBef>
                <a:spcPts val="800"/>
              </a:spcBef>
              <a:spcAft>
                <a:spcPts val="800"/>
              </a:spcAft>
              <a:buSzPts val="1600"/>
              <a:buNone/>
              <a:defRPr/>
            </a:lvl9pPr>
          </a:lstStyle>
          <a:p>
            <a:r>
              <a:rPr lang="en-US"/>
              <a:t>Click to edit Master subtitle style</a:t>
            </a:r>
            <a:endParaRPr/>
          </a:p>
        </p:txBody>
      </p:sp>
      <p:sp>
        <p:nvSpPr>
          <p:cNvPr id="752" name="Google Shape;752;p111"/>
          <p:cNvSpPr txBox="1">
            <a:spLocks noGrp="1"/>
          </p:cNvSpPr>
          <p:nvPr>
            <p:ph type="title" idx="5"/>
          </p:nvPr>
        </p:nvSpPr>
        <p:spPr>
          <a:xfrm>
            <a:off x="3358100" y="2453500"/>
            <a:ext cx="2423100" cy="436500"/>
          </a:xfrm>
          <a:prstGeom prst="rect">
            <a:avLst/>
          </a:prstGeom>
        </p:spPr>
        <p:txBody>
          <a:bodyPr spcFirstLastPara="1" wrap="square" lIns="0" tIns="0" rIns="0" bIns="0" anchor="t" anchorCtr="0">
            <a:normAutofit/>
          </a:bodyPr>
          <a:lstStyle>
            <a:lvl1pPr lvl="0" algn="ctr" rtl="0">
              <a:spcBef>
                <a:spcPts val="0"/>
              </a:spcBef>
              <a:spcAft>
                <a:spcPts val="0"/>
              </a:spcAft>
              <a:buSzPts val="4800"/>
              <a:buNone/>
              <a:defRPr sz="4800">
                <a:highlight>
                  <a:schemeClr val="accent1"/>
                </a:highlight>
              </a:defRPr>
            </a:lvl1pPr>
            <a:lvl2pPr lvl="1" algn="ctr" rtl="0">
              <a:spcBef>
                <a:spcPts val="0"/>
              </a:spcBef>
              <a:spcAft>
                <a:spcPts val="0"/>
              </a:spcAft>
              <a:buSzPts val="4800"/>
              <a:buNone/>
              <a:defRPr sz="4800"/>
            </a:lvl2pPr>
            <a:lvl3pPr lvl="2" algn="ctr" rtl="0">
              <a:spcBef>
                <a:spcPts val="800"/>
              </a:spcBef>
              <a:spcAft>
                <a:spcPts val="0"/>
              </a:spcAft>
              <a:buSzPts val="4800"/>
              <a:buNone/>
              <a:defRPr sz="4800"/>
            </a:lvl3pPr>
            <a:lvl4pPr lvl="3" algn="ctr" rtl="0">
              <a:spcBef>
                <a:spcPts val="800"/>
              </a:spcBef>
              <a:spcAft>
                <a:spcPts val="0"/>
              </a:spcAft>
              <a:buSzPts val="4800"/>
              <a:buNone/>
              <a:defRPr sz="4800"/>
            </a:lvl4pPr>
            <a:lvl5pPr lvl="4" algn="ctr" rtl="0">
              <a:spcBef>
                <a:spcPts val="800"/>
              </a:spcBef>
              <a:spcAft>
                <a:spcPts val="0"/>
              </a:spcAft>
              <a:buSzPts val="4800"/>
              <a:buNone/>
              <a:defRPr sz="4800"/>
            </a:lvl5pPr>
            <a:lvl6pPr lvl="5" algn="ctr" rtl="0">
              <a:spcBef>
                <a:spcPts val="800"/>
              </a:spcBef>
              <a:spcAft>
                <a:spcPts val="0"/>
              </a:spcAft>
              <a:buSzPts val="4800"/>
              <a:buNone/>
              <a:defRPr sz="4800"/>
            </a:lvl6pPr>
            <a:lvl7pPr lvl="6" algn="ctr" rtl="0">
              <a:spcBef>
                <a:spcPts val="800"/>
              </a:spcBef>
              <a:spcAft>
                <a:spcPts val="0"/>
              </a:spcAft>
              <a:buSzPts val="4800"/>
              <a:buNone/>
              <a:defRPr sz="4800"/>
            </a:lvl7pPr>
            <a:lvl8pPr lvl="7" algn="ctr" rtl="0">
              <a:spcBef>
                <a:spcPts val="800"/>
              </a:spcBef>
              <a:spcAft>
                <a:spcPts val="0"/>
              </a:spcAft>
              <a:buSzPts val="4800"/>
              <a:buNone/>
              <a:defRPr sz="4800"/>
            </a:lvl8pPr>
            <a:lvl9pPr lvl="8" algn="ctr" rtl="0">
              <a:spcBef>
                <a:spcPts val="800"/>
              </a:spcBef>
              <a:spcAft>
                <a:spcPts val="800"/>
              </a:spcAft>
              <a:buSzPts val="4800"/>
              <a:buNone/>
              <a:defRPr sz="4800"/>
            </a:lvl9pPr>
          </a:lstStyle>
          <a:p>
            <a:r>
              <a:rPr lang="en-US"/>
              <a:t>Click to edit Master title style</a:t>
            </a:r>
            <a:endParaRPr/>
          </a:p>
        </p:txBody>
      </p:sp>
      <p:sp>
        <p:nvSpPr>
          <p:cNvPr id="753" name="Google Shape;753;p111"/>
          <p:cNvSpPr txBox="1">
            <a:spLocks noGrp="1"/>
          </p:cNvSpPr>
          <p:nvPr>
            <p:ph type="subTitle" idx="6"/>
          </p:nvPr>
        </p:nvSpPr>
        <p:spPr>
          <a:xfrm>
            <a:off x="3355850" y="2155025"/>
            <a:ext cx="2423100" cy="196500"/>
          </a:xfrm>
          <a:prstGeom prst="rect">
            <a:avLst/>
          </a:prstGeom>
        </p:spPr>
        <p:txBody>
          <a:bodyPr spcFirstLastPara="1" wrap="square" lIns="0" tIns="0" rIns="0" bIns="0" anchor="t" anchorCtr="0">
            <a:normAutofit/>
          </a:bodyPr>
          <a:lstStyle>
            <a:lvl1pPr lvl="0" algn="ctr" rtl="0">
              <a:spcBef>
                <a:spcPts val="0"/>
              </a:spcBef>
              <a:spcAft>
                <a:spcPts val="0"/>
              </a:spcAft>
              <a:buSzPts val="1200"/>
              <a:buNone/>
              <a:defRPr sz="1200" b="1"/>
            </a:lvl1pPr>
            <a:lvl2pPr lvl="1" algn="ctr" rtl="0">
              <a:spcBef>
                <a:spcPts val="800"/>
              </a:spcBef>
              <a:spcAft>
                <a:spcPts val="0"/>
              </a:spcAft>
              <a:buSzPts val="1600"/>
              <a:buNone/>
              <a:defRPr/>
            </a:lvl2pPr>
            <a:lvl3pPr lvl="2" algn="ctr" rtl="0">
              <a:spcBef>
                <a:spcPts val="800"/>
              </a:spcBef>
              <a:spcAft>
                <a:spcPts val="0"/>
              </a:spcAft>
              <a:buSzPts val="1600"/>
              <a:buNone/>
              <a:defRPr/>
            </a:lvl3pPr>
            <a:lvl4pPr lvl="3" algn="ctr" rtl="0">
              <a:spcBef>
                <a:spcPts val="800"/>
              </a:spcBef>
              <a:spcAft>
                <a:spcPts val="0"/>
              </a:spcAft>
              <a:buSzPts val="1600"/>
              <a:buNone/>
              <a:defRPr/>
            </a:lvl4pPr>
            <a:lvl5pPr lvl="4" algn="ctr" rtl="0">
              <a:spcBef>
                <a:spcPts val="800"/>
              </a:spcBef>
              <a:spcAft>
                <a:spcPts val="0"/>
              </a:spcAft>
              <a:buSzPts val="1600"/>
              <a:buNone/>
              <a:defRPr/>
            </a:lvl5pPr>
            <a:lvl6pPr lvl="5" algn="ctr" rtl="0">
              <a:spcBef>
                <a:spcPts val="800"/>
              </a:spcBef>
              <a:spcAft>
                <a:spcPts val="0"/>
              </a:spcAft>
              <a:buSzPts val="1600"/>
              <a:buNone/>
              <a:defRPr/>
            </a:lvl6pPr>
            <a:lvl7pPr lvl="6" algn="ctr" rtl="0">
              <a:spcBef>
                <a:spcPts val="800"/>
              </a:spcBef>
              <a:spcAft>
                <a:spcPts val="0"/>
              </a:spcAft>
              <a:buSzPts val="1600"/>
              <a:buNone/>
              <a:defRPr/>
            </a:lvl7pPr>
            <a:lvl8pPr lvl="7" algn="ctr" rtl="0">
              <a:spcBef>
                <a:spcPts val="800"/>
              </a:spcBef>
              <a:spcAft>
                <a:spcPts val="0"/>
              </a:spcAft>
              <a:buSzPts val="1600"/>
              <a:buNone/>
              <a:defRPr/>
            </a:lvl8pPr>
            <a:lvl9pPr lvl="8" algn="ctr" rtl="0">
              <a:spcBef>
                <a:spcPts val="800"/>
              </a:spcBef>
              <a:spcAft>
                <a:spcPts val="800"/>
              </a:spcAft>
              <a:buSzPts val="1600"/>
              <a:buNone/>
              <a:defRPr/>
            </a:lvl9pPr>
          </a:lstStyle>
          <a:p>
            <a:r>
              <a:rPr lang="en-US"/>
              <a:t>Click to edit Master subtitle style</a:t>
            </a:r>
            <a:endParaRPr/>
          </a:p>
        </p:txBody>
      </p:sp>
      <p:sp>
        <p:nvSpPr>
          <p:cNvPr id="754" name="Google Shape;754;p111"/>
          <p:cNvSpPr txBox="1">
            <a:spLocks noGrp="1"/>
          </p:cNvSpPr>
          <p:nvPr>
            <p:ph type="title" idx="7"/>
          </p:nvPr>
        </p:nvSpPr>
        <p:spPr>
          <a:xfrm>
            <a:off x="6293325" y="2453500"/>
            <a:ext cx="2402400" cy="436500"/>
          </a:xfrm>
          <a:prstGeom prst="rect">
            <a:avLst/>
          </a:prstGeom>
        </p:spPr>
        <p:txBody>
          <a:bodyPr spcFirstLastPara="1" wrap="square" lIns="0" tIns="0" rIns="0" bIns="0" anchor="t" anchorCtr="0">
            <a:normAutofit/>
          </a:bodyPr>
          <a:lstStyle>
            <a:lvl1pPr lvl="0" algn="ctr" rtl="0">
              <a:spcBef>
                <a:spcPts val="0"/>
              </a:spcBef>
              <a:spcAft>
                <a:spcPts val="0"/>
              </a:spcAft>
              <a:buSzPts val="4800"/>
              <a:buNone/>
              <a:defRPr sz="4800">
                <a:highlight>
                  <a:schemeClr val="accent1"/>
                </a:highlight>
              </a:defRPr>
            </a:lvl1pPr>
            <a:lvl2pPr lvl="1" algn="ctr" rtl="0">
              <a:spcBef>
                <a:spcPts val="0"/>
              </a:spcBef>
              <a:spcAft>
                <a:spcPts val="0"/>
              </a:spcAft>
              <a:buSzPts val="4800"/>
              <a:buNone/>
              <a:defRPr sz="4800"/>
            </a:lvl2pPr>
            <a:lvl3pPr lvl="2" algn="ctr" rtl="0">
              <a:spcBef>
                <a:spcPts val="800"/>
              </a:spcBef>
              <a:spcAft>
                <a:spcPts val="0"/>
              </a:spcAft>
              <a:buSzPts val="4800"/>
              <a:buNone/>
              <a:defRPr sz="4800"/>
            </a:lvl3pPr>
            <a:lvl4pPr lvl="3" algn="ctr" rtl="0">
              <a:spcBef>
                <a:spcPts val="800"/>
              </a:spcBef>
              <a:spcAft>
                <a:spcPts val="0"/>
              </a:spcAft>
              <a:buSzPts val="4800"/>
              <a:buNone/>
              <a:defRPr sz="4800"/>
            </a:lvl4pPr>
            <a:lvl5pPr lvl="4" algn="ctr" rtl="0">
              <a:spcBef>
                <a:spcPts val="800"/>
              </a:spcBef>
              <a:spcAft>
                <a:spcPts val="0"/>
              </a:spcAft>
              <a:buSzPts val="4800"/>
              <a:buNone/>
              <a:defRPr sz="4800"/>
            </a:lvl5pPr>
            <a:lvl6pPr lvl="5" algn="ctr" rtl="0">
              <a:spcBef>
                <a:spcPts val="800"/>
              </a:spcBef>
              <a:spcAft>
                <a:spcPts val="0"/>
              </a:spcAft>
              <a:buSzPts val="4800"/>
              <a:buNone/>
              <a:defRPr sz="4800"/>
            </a:lvl6pPr>
            <a:lvl7pPr lvl="6" algn="ctr" rtl="0">
              <a:spcBef>
                <a:spcPts val="800"/>
              </a:spcBef>
              <a:spcAft>
                <a:spcPts val="0"/>
              </a:spcAft>
              <a:buSzPts val="4800"/>
              <a:buNone/>
              <a:defRPr sz="4800"/>
            </a:lvl7pPr>
            <a:lvl8pPr lvl="7" algn="ctr" rtl="0">
              <a:spcBef>
                <a:spcPts val="800"/>
              </a:spcBef>
              <a:spcAft>
                <a:spcPts val="0"/>
              </a:spcAft>
              <a:buSzPts val="4800"/>
              <a:buNone/>
              <a:defRPr sz="4800"/>
            </a:lvl8pPr>
            <a:lvl9pPr lvl="8" algn="ctr" rtl="0">
              <a:spcBef>
                <a:spcPts val="800"/>
              </a:spcBef>
              <a:spcAft>
                <a:spcPts val="800"/>
              </a:spcAft>
              <a:buSzPts val="4800"/>
              <a:buNone/>
              <a:defRPr sz="4800"/>
            </a:lvl9pPr>
          </a:lstStyle>
          <a:p>
            <a:r>
              <a:rPr lang="en-US"/>
              <a:t>Click to edit Master title style</a:t>
            </a:r>
            <a:endParaRPr/>
          </a:p>
        </p:txBody>
      </p:sp>
      <p:sp>
        <p:nvSpPr>
          <p:cNvPr id="755" name="Google Shape;755;p111"/>
          <p:cNvSpPr txBox="1">
            <a:spLocks noGrp="1"/>
          </p:cNvSpPr>
          <p:nvPr>
            <p:ph type="subTitle" idx="8"/>
          </p:nvPr>
        </p:nvSpPr>
        <p:spPr>
          <a:xfrm>
            <a:off x="6291075" y="2155025"/>
            <a:ext cx="2404800" cy="196500"/>
          </a:xfrm>
          <a:prstGeom prst="rect">
            <a:avLst/>
          </a:prstGeom>
        </p:spPr>
        <p:txBody>
          <a:bodyPr spcFirstLastPara="1" wrap="square" lIns="0" tIns="0" rIns="0" bIns="0" anchor="t" anchorCtr="0">
            <a:normAutofit/>
          </a:bodyPr>
          <a:lstStyle>
            <a:lvl1pPr lvl="0" algn="ctr" rtl="0">
              <a:spcBef>
                <a:spcPts val="0"/>
              </a:spcBef>
              <a:spcAft>
                <a:spcPts val="0"/>
              </a:spcAft>
              <a:buSzPts val="1200"/>
              <a:buNone/>
              <a:defRPr sz="1200" b="1"/>
            </a:lvl1pPr>
            <a:lvl2pPr lvl="1" algn="ctr" rtl="0">
              <a:spcBef>
                <a:spcPts val="800"/>
              </a:spcBef>
              <a:spcAft>
                <a:spcPts val="0"/>
              </a:spcAft>
              <a:buSzPts val="1600"/>
              <a:buNone/>
              <a:defRPr/>
            </a:lvl2pPr>
            <a:lvl3pPr lvl="2" algn="ctr" rtl="0">
              <a:spcBef>
                <a:spcPts val="800"/>
              </a:spcBef>
              <a:spcAft>
                <a:spcPts val="0"/>
              </a:spcAft>
              <a:buSzPts val="1600"/>
              <a:buNone/>
              <a:defRPr/>
            </a:lvl3pPr>
            <a:lvl4pPr lvl="3" algn="ctr" rtl="0">
              <a:spcBef>
                <a:spcPts val="800"/>
              </a:spcBef>
              <a:spcAft>
                <a:spcPts val="0"/>
              </a:spcAft>
              <a:buSzPts val="1600"/>
              <a:buNone/>
              <a:defRPr/>
            </a:lvl4pPr>
            <a:lvl5pPr lvl="4" algn="ctr" rtl="0">
              <a:spcBef>
                <a:spcPts val="800"/>
              </a:spcBef>
              <a:spcAft>
                <a:spcPts val="0"/>
              </a:spcAft>
              <a:buSzPts val="1600"/>
              <a:buNone/>
              <a:defRPr/>
            </a:lvl5pPr>
            <a:lvl6pPr lvl="5" algn="ctr" rtl="0">
              <a:spcBef>
                <a:spcPts val="800"/>
              </a:spcBef>
              <a:spcAft>
                <a:spcPts val="0"/>
              </a:spcAft>
              <a:buSzPts val="1600"/>
              <a:buNone/>
              <a:defRPr/>
            </a:lvl6pPr>
            <a:lvl7pPr lvl="6" algn="ctr" rtl="0">
              <a:spcBef>
                <a:spcPts val="800"/>
              </a:spcBef>
              <a:spcAft>
                <a:spcPts val="0"/>
              </a:spcAft>
              <a:buSzPts val="1600"/>
              <a:buNone/>
              <a:defRPr/>
            </a:lvl7pPr>
            <a:lvl8pPr lvl="7" algn="ctr" rtl="0">
              <a:spcBef>
                <a:spcPts val="800"/>
              </a:spcBef>
              <a:spcAft>
                <a:spcPts val="0"/>
              </a:spcAft>
              <a:buSzPts val="1600"/>
              <a:buNone/>
              <a:defRPr/>
            </a:lvl8pPr>
            <a:lvl9pPr lvl="8" algn="ctr" rtl="0">
              <a:spcBef>
                <a:spcPts val="800"/>
              </a:spcBef>
              <a:spcAft>
                <a:spcPts val="800"/>
              </a:spcAft>
              <a:buSzPts val="1600"/>
              <a:buNone/>
              <a:defRPr/>
            </a:lvl9pPr>
          </a:lstStyle>
          <a:p>
            <a:r>
              <a:rPr lang="en-US"/>
              <a:t>Click to edit Master subtitle style</a:t>
            </a:r>
            <a:endParaRPr/>
          </a:p>
        </p:txBody>
      </p:sp>
      <p:sp>
        <p:nvSpPr>
          <p:cNvPr id="756" name="Google Shape;756;p111"/>
          <p:cNvSpPr txBox="1">
            <a:spLocks noGrp="1"/>
          </p:cNvSpPr>
          <p:nvPr>
            <p:ph type="body" idx="9"/>
          </p:nvPr>
        </p:nvSpPr>
        <p:spPr>
          <a:xfrm>
            <a:off x="439150" y="3230325"/>
            <a:ext cx="2395500" cy="470100"/>
          </a:xfrm>
          <a:prstGeom prst="rect">
            <a:avLst/>
          </a:prstGeom>
        </p:spPr>
        <p:txBody>
          <a:bodyPr spcFirstLastPara="1" wrap="square" lIns="0" tIns="0" rIns="0" bIns="0" anchor="t" anchorCtr="0">
            <a:normAutofit/>
          </a:bodyPr>
          <a:lstStyle>
            <a:lvl1pPr marL="457200" lvl="0" indent="-330200" algn="ctr">
              <a:spcBef>
                <a:spcPts val="0"/>
              </a:spcBef>
              <a:spcAft>
                <a:spcPts val="0"/>
              </a:spcAft>
              <a:buSzPts val="1600"/>
              <a:buChar char="●"/>
              <a:defRPr/>
            </a:lvl1pPr>
            <a:lvl2pPr marL="914400" lvl="1" indent="-330200" algn="ctr">
              <a:spcBef>
                <a:spcPts val="800"/>
              </a:spcBef>
              <a:spcAft>
                <a:spcPts val="0"/>
              </a:spcAft>
              <a:buSzPts val="1600"/>
              <a:buChar char="○"/>
              <a:defRPr/>
            </a:lvl2pPr>
            <a:lvl3pPr marL="1371600" lvl="2" indent="-330200" algn="ctr">
              <a:spcBef>
                <a:spcPts val="800"/>
              </a:spcBef>
              <a:spcAft>
                <a:spcPts val="0"/>
              </a:spcAft>
              <a:buSzPts val="1600"/>
              <a:buChar char="■"/>
              <a:defRPr/>
            </a:lvl3pPr>
            <a:lvl4pPr marL="1828800" lvl="3" indent="-330200" algn="ctr">
              <a:spcBef>
                <a:spcPts val="800"/>
              </a:spcBef>
              <a:spcAft>
                <a:spcPts val="0"/>
              </a:spcAft>
              <a:buSzPts val="1600"/>
              <a:buChar char="●"/>
              <a:defRPr/>
            </a:lvl4pPr>
            <a:lvl5pPr marL="2286000" lvl="4" indent="-330200" algn="ctr">
              <a:spcBef>
                <a:spcPts val="800"/>
              </a:spcBef>
              <a:spcAft>
                <a:spcPts val="0"/>
              </a:spcAft>
              <a:buSzPts val="1600"/>
              <a:buChar char="○"/>
              <a:defRPr/>
            </a:lvl5pPr>
            <a:lvl6pPr marL="2743200" lvl="5" indent="-330200" algn="ctr">
              <a:spcBef>
                <a:spcPts val="800"/>
              </a:spcBef>
              <a:spcAft>
                <a:spcPts val="0"/>
              </a:spcAft>
              <a:buSzPts val="1600"/>
              <a:buChar char="■"/>
              <a:defRPr/>
            </a:lvl6pPr>
            <a:lvl7pPr marL="3200400" lvl="6" indent="-330200" algn="ctr">
              <a:spcBef>
                <a:spcPts val="800"/>
              </a:spcBef>
              <a:spcAft>
                <a:spcPts val="0"/>
              </a:spcAft>
              <a:buSzPts val="1600"/>
              <a:buChar char="●"/>
              <a:defRPr/>
            </a:lvl7pPr>
            <a:lvl8pPr marL="3657600" lvl="7" indent="-330200" algn="ctr">
              <a:spcBef>
                <a:spcPts val="800"/>
              </a:spcBef>
              <a:spcAft>
                <a:spcPts val="0"/>
              </a:spcAft>
              <a:buSzPts val="1600"/>
              <a:buChar char="○"/>
              <a:defRPr/>
            </a:lvl8pPr>
            <a:lvl9pPr marL="4114800" lvl="8" indent="-330200" algn="ctr">
              <a:spcBef>
                <a:spcPts val="800"/>
              </a:spcBef>
              <a:spcAft>
                <a:spcPts val="800"/>
              </a:spcAft>
              <a:buSzPts val="1600"/>
              <a:buChar char="■"/>
              <a:defRPr/>
            </a:lvl9pPr>
          </a:lstStyle>
          <a:p>
            <a:pPr lvl="0"/>
            <a:r>
              <a:rPr lang="en-US"/>
              <a:t>Click to edit Master text styles</a:t>
            </a:r>
          </a:p>
        </p:txBody>
      </p:sp>
      <p:sp>
        <p:nvSpPr>
          <p:cNvPr id="757" name="Google Shape;757;p111"/>
          <p:cNvSpPr txBox="1">
            <a:spLocks noGrp="1"/>
          </p:cNvSpPr>
          <p:nvPr>
            <p:ph type="body" idx="13"/>
          </p:nvPr>
        </p:nvSpPr>
        <p:spPr>
          <a:xfrm>
            <a:off x="3355850" y="3230325"/>
            <a:ext cx="2395500" cy="470100"/>
          </a:xfrm>
          <a:prstGeom prst="rect">
            <a:avLst/>
          </a:prstGeom>
        </p:spPr>
        <p:txBody>
          <a:bodyPr spcFirstLastPara="1" wrap="square" lIns="0" tIns="0" rIns="0" bIns="0" anchor="t" anchorCtr="0">
            <a:normAutofit/>
          </a:bodyPr>
          <a:lstStyle>
            <a:lvl1pPr marL="457200" lvl="0" indent="-330200" algn="ctr" rtl="0">
              <a:spcBef>
                <a:spcPts val="0"/>
              </a:spcBef>
              <a:spcAft>
                <a:spcPts val="0"/>
              </a:spcAft>
              <a:buSzPts val="1600"/>
              <a:buChar char="●"/>
              <a:defRPr/>
            </a:lvl1pPr>
            <a:lvl2pPr marL="914400" lvl="1" indent="-330200" algn="ctr" rtl="0">
              <a:spcBef>
                <a:spcPts val="800"/>
              </a:spcBef>
              <a:spcAft>
                <a:spcPts val="0"/>
              </a:spcAft>
              <a:buSzPts val="1600"/>
              <a:buChar char="○"/>
              <a:defRPr/>
            </a:lvl2pPr>
            <a:lvl3pPr marL="1371600" lvl="2" indent="-330200" algn="ctr" rtl="0">
              <a:spcBef>
                <a:spcPts val="800"/>
              </a:spcBef>
              <a:spcAft>
                <a:spcPts val="0"/>
              </a:spcAft>
              <a:buSzPts val="1600"/>
              <a:buChar char="■"/>
              <a:defRPr/>
            </a:lvl3pPr>
            <a:lvl4pPr marL="1828800" lvl="3" indent="-330200" algn="ctr" rtl="0">
              <a:spcBef>
                <a:spcPts val="800"/>
              </a:spcBef>
              <a:spcAft>
                <a:spcPts val="0"/>
              </a:spcAft>
              <a:buSzPts val="1600"/>
              <a:buChar char="●"/>
              <a:defRPr/>
            </a:lvl4pPr>
            <a:lvl5pPr marL="2286000" lvl="4" indent="-330200" algn="ctr" rtl="0">
              <a:spcBef>
                <a:spcPts val="800"/>
              </a:spcBef>
              <a:spcAft>
                <a:spcPts val="0"/>
              </a:spcAft>
              <a:buSzPts val="1600"/>
              <a:buChar char="○"/>
              <a:defRPr/>
            </a:lvl5pPr>
            <a:lvl6pPr marL="2743200" lvl="5" indent="-330200" algn="ctr" rtl="0">
              <a:spcBef>
                <a:spcPts val="800"/>
              </a:spcBef>
              <a:spcAft>
                <a:spcPts val="0"/>
              </a:spcAft>
              <a:buSzPts val="1600"/>
              <a:buChar char="■"/>
              <a:defRPr/>
            </a:lvl6pPr>
            <a:lvl7pPr marL="3200400" lvl="6" indent="-330200" algn="ctr" rtl="0">
              <a:spcBef>
                <a:spcPts val="800"/>
              </a:spcBef>
              <a:spcAft>
                <a:spcPts val="0"/>
              </a:spcAft>
              <a:buSzPts val="1600"/>
              <a:buChar char="●"/>
              <a:defRPr/>
            </a:lvl7pPr>
            <a:lvl8pPr marL="3657600" lvl="7" indent="-330200" algn="ctr" rtl="0">
              <a:spcBef>
                <a:spcPts val="800"/>
              </a:spcBef>
              <a:spcAft>
                <a:spcPts val="0"/>
              </a:spcAft>
              <a:buSzPts val="1600"/>
              <a:buChar char="○"/>
              <a:defRPr/>
            </a:lvl8pPr>
            <a:lvl9pPr marL="4114800" lvl="8" indent="-330200" algn="ctr" rtl="0">
              <a:spcBef>
                <a:spcPts val="800"/>
              </a:spcBef>
              <a:spcAft>
                <a:spcPts val="800"/>
              </a:spcAft>
              <a:buSzPts val="1600"/>
              <a:buChar char="■"/>
              <a:defRPr/>
            </a:lvl9pPr>
          </a:lstStyle>
          <a:p>
            <a:pPr lvl="0"/>
            <a:r>
              <a:rPr lang="en-US"/>
              <a:t>Click to edit Master text styles</a:t>
            </a:r>
          </a:p>
        </p:txBody>
      </p:sp>
      <p:sp>
        <p:nvSpPr>
          <p:cNvPr id="758" name="Google Shape;758;p111"/>
          <p:cNvSpPr txBox="1">
            <a:spLocks noGrp="1"/>
          </p:cNvSpPr>
          <p:nvPr>
            <p:ph type="body" idx="14"/>
          </p:nvPr>
        </p:nvSpPr>
        <p:spPr>
          <a:xfrm>
            <a:off x="6291075" y="3230325"/>
            <a:ext cx="2395500" cy="470100"/>
          </a:xfrm>
          <a:prstGeom prst="rect">
            <a:avLst/>
          </a:prstGeom>
        </p:spPr>
        <p:txBody>
          <a:bodyPr spcFirstLastPara="1" wrap="square" lIns="0" tIns="0" rIns="0" bIns="0" anchor="t" anchorCtr="0">
            <a:normAutofit/>
          </a:bodyPr>
          <a:lstStyle>
            <a:lvl1pPr marL="457200" lvl="0" indent="-330200" algn="ctr" rtl="0">
              <a:spcBef>
                <a:spcPts val="0"/>
              </a:spcBef>
              <a:spcAft>
                <a:spcPts val="0"/>
              </a:spcAft>
              <a:buSzPts val="1600"/>
              <a:buChar char="●"/>
              <a:defRPr/>
            </a:lvl1pPr>
            <a:lvl2pPr marL="914400" lvl="1" indent="-330200" algn="ctr" rtl="0">
              <a:spcBef>
                <a:spcPts val="800"/>
              </a:spcBef>
              <a:spcAft>
                <a:spcPts val="0"/>
              </a:spcAft>
              <a:buSzPts val="1600"/>
              <a:buChar char="○"/>
              <a:defRPr/>
            </a:lvl2pPr>
            <a:lvl3pPr marL="1371600" lvl="2" indent="-330200" algn="ctr" rtl="0">
              <a:spcBef>
                <a:spcPts val="800"/>
              </a:spcBef>
              <a:spcAft>
                <a:spcPts val="0"/>
              </a:spcAft>
              <a:buSzPts val="1600"/>
              <a:buChar char="■"/>
              <a:defRPr/>
            </a:lvl3pPr>
            <a:lvl4pPr marL="1828800" lvl="3" indent="-330200" algn="ctr" rtl="0">
              <a:spcBef>
                <a:spcPts val="800"/>
              </a:spcBef>
              <a:spcAft>
                <a:spcPts val="0"/>
              </a:spcAft>
              <a:buSzPts val="1600"/>
              <a:buChar char="●"/>
              <a:defRPr/>
            </a:lvl4pPr>
            <a:lvl5pPr marL="2286000" lvl="4" indent="-330200" algn="ctr" rtl="0">
              <a:spcBef>
                <a:spcPts val="800"/>
              </a:spcBef>
              <a:spcAft>
                <a:spcPts val="0"/>
              </a:spcAft>
              <a:buSzPts val="1600"/>
              <a:buChar char="○"/>
              <a:defRPr/>
            </a:lvl5pPr>
            <a:lvl6pPr marL="2743200" lvl="5" indent="-330200" algn="ctr" rtl="0">
              <a:spcBef>
                <a:spcPts val="800"/>
              </a:spcBef>
              <a:spcAft>
                <a:spcPts val="0"/>
              </a:spcAft>
              <a:buSzPts val="1600"/>
              <a:buChar char="■"/>
              <a:defRPr/>
            </a:lvl6pPr>
            <a:lvl7pPr marL="3200400" lvl="6" indent="-330200" algn="ctr" rtl="0">
              <a:spcBef>
                <a:spcPts val="800"/>
              </a:spcBef>
              <a:spcAft>
                <a:spcPts val="0"/>
              </a:spcAft>
              <a:buSzPts val="1600"/>
              <a:buChar char="●"/>
              <a:defRPr/>
            </a:lvl7pPr>
            <a:lvl8pPr marL="3657600" lvl="7" indent="-330200" algn="ctr" rtl="0">
              <a:spcBef>
                <a:spcPts val="800"/>
              </a:spcBef>
              <a:spcAft>
                <a:spcPts val="0"/>
              </a:spcAft>
              <a:buSzPts val="1600"/>
              <a:buChar char="○"/>
              <a:defRPr/>
            </a:lvl8pPr>
            <a:lvl9pPr marL="4114800" lvl="8" indent="-330200" algn="ctr" rtl="0">
              <a:spcBef>
                <a:spcPts val="800"/>
              </a:spcBef>
              <a:spcAft>
                <a:spcPts val="800"/>
              </a:spcAft>
              <a:buSzPts val="1600"/>
              <a:buChar char="■"/>
              <a:defRPr/>
            </a:lvl9pPr>
          </a:lstStyle>
          <a:p>
            <a:pPr lvl="0"/>
            <a:r>
              <a:rPr lang="en-US"/>
              <a:t>Click to edit Master text styles</a:t>
            </a:r>
          </a:p>
        </p:txBody>
      </p:sp>
      <p:cxnSp>
        <p:nvCxnSpPr>
          <p:cNvPr id="759" name="Google Shape;759;p111"/>
          <p:cNvCxnSpPr/>
          <p:nvPr/>
        </p:nvCxnSpPr>
        <p:spPr>
          <a:xfrm>
            <a:off x="3091500" y="2155025"/>
            <a:ext cx="0" cy="1565100"/>
          </a:xfrm>
          <a:prstGeom prst="straightConnector1">
            <a:avLst/>
          </a:prstGeom>
          <a:noFill/>
          <a:ln w="9525" cap="flat" cmpd="sng">
            <a:solidFill>
              <a:schemeClr val="lt2"/>
            </a:solidFill>
            <a:prstDash val="solid"/>
            <a:round/>
            <a:headEnd type="none" w="med" len="med"/>
            <a:tailEnd type="none" w="med" len="med"/>
          </a:ln>
        </p:spPr>
      </p:cxnSp>
      <p:cxnSp>
        <p:nvCxnSpPr>
          <p:cNvPr id="760" name="Google Shape;760;p111"/>
          <p:cNvCxnSpPr/>
          <p:nvPr/>
        </p:nvCxnSpPr>
        <p:spPr>
          <a:xfrm>
            <a:off x="6032875" y="2155025"/>
            <a:ext cx="0" cy="1565100"/>
          </a:xfrm>
          <a:prstGeom prst="straightConnector1">
            <a:avLst/>
          </a:prstGeom>
          <a:noFill/>
          <a:ln w="9525" cap="flat" cmpd="sng">
            <a:solidFill>
              <a:schemeClr val="lt2"/>
            </a:solidFill>
            <a:prstDash val="solid"/>
            <a:round/>
            <a:headEnd type="none" w="med" len="med"/>
            <a:tailEnd type="none" w="med" len="med"/>
          </a:ln>
        </p:spPr>
      </p:cxn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8 Quote slide options →">
  <p:cSld name="CUSTOM_23_1_1_1_1_2_1_1_1_1_1_1_1_1_1_2">
    <p:bg>
      <p:bgPr>
        <a:solidFill>
          <a:schemeClr val="accent5"/>
        </a:solidFill>
        <a:effectLst/>
      </p:bgPr>
    </p:bg>
    <p:spTree>
      <p:nvGrpSpPr>
        <p:cNvPr id="1" name="Shape 761"/>
        <p:cNvGrpSpPr/>
        <p:nvPr/>
      </p:nvGrpSpPr>
      <p:grpSpPr>
        <a:xfrm>
          <a:off x="0" y="0"/>
          <a:ext cx="0" cy="0"/>
          <a:chOff x="0" y="0"/>
          <a:chExt cx="0" cy="0"/>
        </a:xfrm>
      </p:grpSpPr>
      <p:sp>
        <p:nvSpPr>
          <p:cNvPr id="762" name="Google Shape;762;p112"/>
          <p:cNvSpPr txBox="1"/>
          <p:nvPr/>
        </p:nvSpPr>
        <p:spPr>
          <a:xfrm>
            <a:off x="2411725" y="2070724"/>
            <a:ext cx="6288300" cy="9975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chemeClr val="dk1"/>
                </a:highlight>
              </a:rPr>
              <a:t>Quote slides</a:t>
            </a:r>
            <a:endParaRPr sz="7200" b="1">
              <a:solidFill>
                <a:srgbClr val="FFFFFF"/>
              </a:solidFill>
              <a:highlight>
                <a:schemeClr val="dk1"/>
              </a:highlight>
            </a:endParaRPr>
          </a:p>
        </p:txBody>
      </p:sp>
      <p:sp>
        <p:nvSpPr>
          <p:cNvPr id="763" name="Google Shape;763;p112"/>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8.1 Quote slide - White">
  <p:cSld name="CUSTOM_23_1_1_2_1_1_1_1_1_1_1_1_1_1">
    <p:spTree>
      <p:nvGrpSpPr>
        <p:cNvPr id="1" name="Shape 764"/>
        <p:cNvGrpSpPr/>
        <p:nvPr/>
      </p:nvGrpSpPr>
      <p:grpSpPr>
        <a:xfrm>
          <a:off x="0" y="0"/>
          <a:ext cx="0" cy="0"/>
          <a:chOff x="0" y="0"/>
          <a:chExt cx="0" cy="0"/>
        </a:xfrm>
      </p:grpSpPr>
      <p:sp>
        <p:nvSpPr>
          <p:cNvPr id="765" name="Google Shape;765;p113"/>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highlight>
                  <a:schemeClr val="accent1"/>
                </a:highlight>
              </a:defRPr>
            </a:lvl2pPr>
            <a:lvl3pPr lvl="2" rtl="0">
              <a:spcBef>
                <a:spcPts val="800"/>
              </a:spcBef>
              <a:spcAft>
                <a:spcPts val="0"/>
              </a:spcAft>
              <a:buSzPts val="2800"/>
              <a:buNone/>
              <a:defRPr>
                <a:highlight>
                  <a:schemeClr val="accent1"/>
                </a:highlight>
              </a:defRPr>
            </a:lvl3pPr>
            <a:lvl4pPr lvl="3" rtl="0">
              <a:spcBef>
                <a:spcPts val="800"/>
              </a:spcBef>
              <a:spcAft>
                <a:spcPts val="0"/>
              </a:spcAft>
              <a:buSzPts val="2800"/>
              <a:buNone/>
              <a:defRPr>
                <a:highlight>
                  <a:schemeClr val="accent1"/>
                </a:highlight>
              </a:defRPr>
            </a:lvl4pPr>
            <a:lvl5pPr lvl="4" rtl="0">
              <a:spcBef>
                <a:spcPts val="800"/>
              </a:spcBef>
              <a:spcAft>
                <a:spcPts val="0"/>
              </a:spcAft>
              <a:buSzPts val="2800"/>
              <a:buNone/>
              <a:defRPr>
                <a:highlight>
                  <a:schemeClr val="accent1"/>
                </a:highlight>
              </a:defRPr>
            </a:lvl5pPr>
            <a:lvl6pPr lvl="5" rtl="0">
              <a:spcBef>
                <a:spcPts val="800"/>
              </a:spcBef>
              <a:spcAft>
                <a:spcPts val="0"/>
              </a:spcAft>
              <a:buSzPts val="2800"/>
              <a:buNone/>
              <a:defRPr>
                <a:highlight>
                  <a:schemeClr val="accent1"/>
                </a:highlight>
              </a:defRPr>
            </a:lvl6pPr>
            <a:lvl7pPr lvl="6" rtl="0">
              <a:spcBef>
                <a:spcPts val="800"/>
              </a:spcBef>
              <a:spcAft>
                <a:spcPts val="0"/>
              </a:spcAft>
              <a:buSzPts val="2800"/>
              <a:buNone/>
              <a:defRPr>
                <a:highlight>
                  <a:schemeClr val="accent1"/>
                </a:highlight>
              </a:defRPr>
            </a:lvl7pPr>
            <a:lvl8pPr lvl="7" rtl="0">
              <a:spcBef>
                <a:spcPts val="800"/>
              </a:spcBef>
              <a:spcAft>
                <a:spcPts val="0"/>
              </a:spcAft>
              <a:buSzPts val="2800"/>
              <a:buNone/>
              <a:defRPr>
                <a:highlight>
                  <a:schemeClr val="accent1"/>
                </a:highlight>
              </a:defRPr>
            </a:lvl8pPr>
            <a:lvl9pPr lvl="8" rtl="0">
              <a:spcBef>
                <a:spcPts val="800"/>
              </a:spcBef>
              <a:spcAft>
                <a:spcPts val="800"/>
              </a:spcAft>
              <a:buSzPts val="2800"/>
              <a:buNone/>
              <a:defRPr>
                <a:highlight>
                  <a:schemeClr val="accent1"/>
                </a:highlight>
              </a:defRPr>
            </a:lvl9pPr>
          </a:lstStyle>
          <a:p>
            <a:r>
              <a:rPr lang="en-US"/>
              <a:t>Click to edit Master title style</a:t>
            </a:r>
            <a:endParaRPr/>
          </a:p>
        </p:txBody>
      </p:sp>
      <p:sp>
        <p:nvSpPr>
          <p:cNvPr id="766" name="Google Shape;766;p113"/>
          <p:cNvSpPr txBox="1">
            <a:spLocks noGrp="1"/>
          </p:cNvSpPr>
          <p:nvPr>
            <p:ph type="body" idx="1"/>
          </p:nvPr>
        </p:nvSpPr>
        <p:spPr>
          <a:xfrm>
            <a:off x="1261875" y="1721376"/>
            <a:ext cx="5762700" cy="2088600"/>
          </a:xfrm>
          <a:prstGeom prst="rect">
            <a:avLst/>
          </a:prstGeom>
        </p:spPr>
        <p:txBody>
          <a:bodyPr spcFirstLastPara="1" wrap="square" lIns="0" tIns="0" rIns="0" bIns="0" anchor="t" anchorCtr="0">
            <a:normAutofit/>
          </a:bodyPr>
          <a:lstStyle>
            <a:lvl1pPr marL="457200" lvl="0" indent="-330200" rtl="0">
              <a:spcBef>
                <a:spcPts val="0"/>
              </a:spcBef>
              <a:spcAft>
                <a:spcPts val="0"/>
              </a:spcAft>
              <a:buSzPts val="1600"/>
              <a:buChar char="●"/>
              <a:defRPr b="1"/>
            </a:lvl1pPr>
            <a:lvl2pPr marL="914400" lvl="1" indent="-330200" rtl="0">
              <a:spcBef>
                <a:spcPts val="800"/>
              </a:spcBef>
              <a:spcAft>
                <a:spcPts val="0"/>
              </a:spcAft>
              <a:buSzPts val="1600"/>
              <a:buChar char="○"/>
              <a:defRPr b="1"/>
            </a:lvl2pPr>
            <a:lvl3pPr marL="1371600" lvl="2" indent="-330200" rtl="0">
              <a:spcBef>
                <a:spcPts val="800"/>
              </a:spcBef>
              <a:spcAft>
                <a:spcPts val="0"/>
              </a:spcAft>
              <a:buSzPts val="1600"/>
              <a:buChar char="■"/>
              <a:defRPr b="1"/>
            </a:lvl3pPr>
            <a:lvl4pPr marL="1828800" lvl="3" indent="-330200" rtl="0">
              <a:spcBef>
                <a:spcPts val="800"/>
              </a:spcBef>
              <a:spcAft>
                <a:spcPts val="0"/>
              </a:spcAft>
              <a:buSzPts val="1600"/>
              <a:buChar char="●"/>
              <a:defRPr b="1"/>
            </a:lvl4pPr>
            <a:lvl5pPr marL="2286000" lvl="4" indent="-330200" rtl="0">
              <a:spcBef>
                <a:spcPts val="800"/>
              </a:spcBef>
              <a:spcAft>
                <a:spcPts val="0"/>
              </a:spcAft>
              <a:buSzPts val="1600"/>
              <a:buChar char="○"/>
              <a:defRPr b="1"/>
            </a:lvl5pPr>
            <a:lvl6pPr marL="2743200" lvl="5" indent="-330200" rtl="0">
              <a:spcBef>
                <a:spcPts val="800"/>
              </a:spcBef>
              <a:spcAft>
                <a:spcPts val="0"/>
              </a:spcAft>
              <a:buSzPts val="1600"/>
              <a:buChar char="■"/>
              <a:defRPr b="1"/>
            </a:lvl6pPr>
            <a:lvl7pPr marL="3200400" lvl="6" indent="-330200" rtl="0">
              <a:spcBef>
                <a:spcPts val="800"/>
              </a:spcBef>
              <a:spcAft>
                <a:spcPts val="0"/>
              </a:spcAft>
              <a:buSzPts val="1600"/>
              <a:buChar char="●"/>
              <a:defRPr b="1"/>
            </a:lvl7pPr>
            <a:lvl8pPr marL="3657600" lvl="7" indent="-330200" rtl="0">
              <a:spcBef>
                <a:spcPts val="800"/>
              </a:spcBef>
              <a:spcAft>
                <a:spcPts val="0"/>
              </a:spcAft>
              <a:buSzPts val="1600"/>
              <a:buChar char="○"/>
              <a:defRPr b="1"/>
            </a:lvl8pPr>
            <a:lvl9pPr marL="4114800" lvl="8" indent="-330200" rtl="0">
              <a:spcBef>
                <a:spcPts val="800"/>
              </a:spcBef>
              <a:spcAft>
                <a:spcPts val="800"/>
              </a:spcAft>
              <a:buSzPts val="1600"/>
              <a:buChar char="■"/>
              <a:defRPr b="1"/>
            </a:lvl9pPr>
          </a:lstStyle>
          <a:p>
            <a:pPr lvl="0"/>
            <a:r>
              <a:rPr lang="en-US"/>
              <a:t>Click to edit Master text styles</a:t>
            </a:r>
          </a:p>
        </p:txBody>
      </p:sp>
      <p:sp>
        <p:nvSpPr>
          <p:cNvPr id="767" name="Google Shape;767;p113"/>
          <p:cNvSpPr txBox="1">
            <a:spLocks noGrp="1"/>
          </p:cNvSpPr>
          <p:nvPr>
            <p:ph type="subTitle" idx="2"/>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pic>
        <p:nvPicPr>
          <p:cNvPr id="768" name="Google Shape;768;p113"/>
          <p:cNvPicPr preferRelativeResize="0"/>
          <p:nvPr/>
        </p:nvPicPr>
        <p:blipFill>
          <a:blip r:embed="rId2">
            <a:alphaModFix/>
          </a:blip>
          <a:stretch>
            <a:fillRect/>
          </a:stretch>
        </p:blipFill>
        <p:spPr>
          <a:xfrm>
            <a:off x="420625" y="1434425"/>
            <a:ext cx="740675" cy="607773"/>
          </a:xfrm>
          <a:prstGeom prst="rect">
            <a:avLst/>
          </a:prstGeom>
          <a:noFill/>
          <a:ln>
            <a:noFill/>
          </a:ln>
        </p:spPr>
      </p:pic>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8.1 Quote slide - Black">
  <p:cSld name="CUSTOM_23_1_1_2_1_1_1_1_1_1_1_1_1_1_1">
    <p:bg>
      <p:bgPr>
        <a:solidFill>
          <a:schemeClr val="dk1"/>
        </a:solidFill>
        <a:effectLst/>
      </p:bgPr>
    </p:bg>
    <p:spTree>
      <p:nvGrpSpPr>
        <p:cNvPr id="1" name="Shape 769"/>
        <p:cNvGrpSpPr/>
        <p:nvPr/>
      </p:nvGrpSpPr>
      <p:grpSpPr>
        <a:xfrm>
          <a:off x="0" y="0"/>
          <a:ext cx="0" cy="0"/>
          <a:chOff x="0" y="0"/>
          <a:chExt cx="0" cy="0"/>
        </a:xfrm>
      </p:grpSpPr>
      <p:sp>
        <p:nvSpPr>
          <p:cNvPr id="770" name="Google Shape;770;p114"/>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highlight>
                  <a:schemeClr val="accent1"/>
                </a:highlight>
              </a:defRPr>
            </a:lvl2pPr>
            <a:lvl3pPr lvl="2">
              <a:spcBef>
                <a:spcPts val="800"/>
              </a:spcBef>
              <a:spcAft>
                <a:spcPts val="0"/>
              </a:spcAft>
              <a:buSzPts val="2800"/>
              <a:buNone/>
              <a:defRPr>
                <a:highlight>
                  <a:schemeClr val="accent1"/>
                </a:highlight>
              </a:defRPr>
            </a:lvl3pPr>
            <a:lvl4pPr lvl="3">
              <a:spcBef>
                <a:spcPts val="800"/>
              </a:spcBef>
              <a:spcAft>
                <a:spcPts val="0"/>
              </a:spcAft>
              <a:buSzPts val="2800"/>
              <a:buNone/>
              <a:defRPr>
                <a:highlight>
                  <a:schemeClr val="accent1"/>
                </a:highlight>
              </a:defRPr>
            </a:lvl4pPr>
            <a:lvl5pPr lvl="4">
              <a:spcBef>
                <a:spcPts val="800"/>
              </a:spcBef>
              <a:spcAft>
                <a:spcPts val="0"/>
              </a:spcAft>
              <a:buSzPts val="2800"/>
              <a:buNone/>
              <a:defRPr>
                <a:highlight>
                  <a:schemeClr val="accent1"/>
                </a:highlight>
              </a:defRPr>
            </a:lvl5pPr>
            <a:lvl6pPr lvl="5">
              <a:spcBef>
                <a:spcPts val="800"/>
              </a:spcBef>
              <a:spcAft>
                <a:spcPts val="0"/>
              </a:spcAft>
              <a:buSzPts val="2800"/>
              <a:buNone/>
              <a:defRPr>
                <a:highlight>
                  <a:schemeClr val="accent1"/>
                </a:highlight>
              </a:defRPr>
            </a:lvl6pPr>
            <a:lvl7pPr lvl="6">
              <a:spcBef>
                <a:spcPts val="800"/>
              </a:spcBef>
              <a:spcAft>
                <a:spcPts val="0"/>
              </a:spcAft>
              <a:buSzPts val="2800"/>
              <a:buNone/>
              <a:defRPr>
                <a:highlight>
                  <a:schemeClr val="accent1"/>
                </a:highlight>
              </a:defRPr>
            </a:lvl7pPr>
            <a:lvl8pPr lvl="7">
              <a:spcBef>
                <a:spcPts val="800"/>
              </a:spcBef>
              <a:spcAft>
                <a:spcPts val="0"/>
              </a:spcAft>
              <a:buSzPts val="2800"/>
              <a:buNone/>
              <a:defRPr>
                <a:highlight>
                  <a:schemeClr val="accent1"/>
                </a:highlight>
              </a:defRPr>
            </a:lvl8pPr>
            <a:lvl9pPr lvl="8">
              <a:spcBef>
                <a:spcPts val="800"/>
              </a:spcBef>
              <a:spcAft>
                <a:spcPts val="800"/>
              </a:spcAft>
              <a:buSzPts val="2800"/>
              <a:buNone/>
              <a:defRPr>
                <a:highlight>
                  <a:schemeClr val="accent1"/>
                </a:highlight>
              </a:defRPr>
            </a:lvl9pPr>
          </a:lstStyle>
          <a:p>
            <a:r>
              <a:rPr lang="en-US"/>
              <a:t>Click to edit Master title style</a:t>
            </a:r>
            <a:endParaRPr/>
          </a:p>
        </p:txBody>
      </p:sp>
      <p:sp>
        <p:nvSpPr>
          <p:cNvPr id="771" name="Google Shape;771;p114"/>
          <p:cNvSpPr txBox="1">
            <a:spLocks noGrp="1"/>
          </p:cNvSpPr>
          <p:nvPr>
            <p:ph type="body" idx="1"/>
          </p:nvPr>
        </p:nvSpPr>
        <p:spPr>
          <a:xfrm>
            <a:off x="1261875" y="1721376"/>
            <a:ext cx="5762700" cy="20886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b="1">
                <a:solidFill>
                  <a:schemeClr val="lt1"/>
                </a:solidFill>
              </a:defRPr>
            </a:lvl1pPr>
            <a:lvl2pPr marL="914400" lvl="1" indent="-330200">
              <a:spcBef>
                <a:spcPts val="800"/>
              </a:spcBef>
              <a:spcAft>
                <a:spcPts val="0"/>
              </a:spcAft>
              <a:buClr>
                <a:schemeClr val="lt1"/>
              </a:buClr>
              <a:buSzPts val="1600"/>
              <a:buChar char="○"/>
              <a:defRPr b="1">
                <a:solidFill>
                  <a:schemeClr val="lt1"/>
                </a:solidFill>
              </a:defRPr>
            </a:lvl2pPr>
            <a:lvl3pPr marL="1371600" lvl="2" indent="-330200">
              <a:spcBef>
                <a:spcPts val="800"/>
              </a:spcBef>
              <a:spcAft>
                <a:spcPts val="0"/>
              </a:spcAft>
              <a:buClr>
                <a:schemeClr val="lt1"/>
              </a:buClr>
              <a:buSzPts val="1600"/>
              <a:buChar char="■"/>
              <a:defRPr b="1">
                <a:solidFill>
                  <a:schemeClr val="lt1"/>
                </a:solidFill>
              </a:defRPr>
            </a:lvl3pPr>
            <a:lvl4pPr marL="1828800" lvl="3" indent="-330200">
              <a:spcBef>
                <a:spcPts val="800"/>
              </a:spcBef>
              <a:spcAft>
                <a:spcPts val="0"/>
              </a:spcAft>
              <a:buClr>
                <a:schemeClr val="lt1"/>
              </a:buClr>
              <a:buSzPts val="1600"/>
              <a:buChar char="●"/>
              <a:defRPr b="1">
                <a:solidFill>
                  <a:schemeClr val="lt1"/>
                </a:solidFill>
              </a:defRPr>
            </a:lvl4pPr>
            <a:lvl5pPr marL="2286000" lvl="4" indent="-330200">
              <a:spcBef>
                <a:spcPts val="800"/>
              </a:spcBef>
              <a:spcAft>
                <a:spcPts val="0"/>
              </a:spcAft>
              <a:buClr>
                <a:schemeClr val="lt1"/>
              </a:buClr>
              <a:buSzPts val="1600"/>
              <a:buChar char="○"/>
              <a:defRPr b="1">
                <a:solidFill>
                  <a:schemeClr val="lt1"/>
                </a:solidFill>
              </a:defRPr>
            </a:lvl5pPr>
            <a:lvl6pPr marL="2743200" lvl="5" indent="-330200">
              <a:spcBef>
                <a:spcPts val="800"/>
              </a:spcBef>
              <a:spcAft>
                <a:spcPts val="0"/>
              </a:spcAft>
              <a:buClr>
                <a:schemeClr val="lt1"/>
              </a:buClr>
              <a:buSzPts val="1600"/>
              <a:buChar char="■"/>
              <a:defRPr b="1">
                <a:solidFill>
                  <a:schemeClr val="lt1"/>
                </a:solidFill>
              </a:defRPr>
            </a:lvl6pPr>
            <a:lvl7pPr marL="3200400" lvl="6" indent="-330200">
              <a:spcBef>
                <a:spcPts val="800"/>
              </a:spcBef>
              <a:spcAft>
                <a:spcPts val="0"/>
              </a:spcAft>
              <a:buClr>
                <a:schemeClr val="lt1"/>
              </a:buClr>
              <a:buSzPts val="1600"/>
              <a:buChar char="●"/>
              <a:defRPr b="1">
                <a:solidFill>
                  <a:schemeClr val="lt1"/>
                </a:solidFill>
              </a:defRPr>
            </a:lvl7pPr>
            <a:lvl8pPr marL="3657600" lvl="7" indent="-330200">
              <a:spcBef>
                <a:spcPts val="800"/>
              </a:spcBef>
              <a:spcAft>
                <a:spcPts val="0"/>
              </a:spcAft>
              <a:buClr>
                <a:schemeClr val="lt1"/>
              </a:buClr>
              <a:buSzPts val="1600"/>
              <a:buChar char="○"/>
              <a:defRPr b="1">
                <a:solidFill>
                  <a:schemeClr val="lt1"/>
                </a:solidFill>
              </a:defRPr>
            </a:lvl8pPr>
            <a:lvl9pPr marL="4114800" lvl="8" indent="-330200">
              <a:spcBef>
                <a:spcPts val="800"/>
              </a:spcBef>
              <a:spcAft>
                <a:spcPts val="800"/>
              </a:spcAft>
              <a:buClr>
                <a:schemeClr val="lt1"/>
              </a:buClr>
              <a:buSzPts val="1600"/>
              <a:buChar char="■"/>
              <a:defRPr b="1">
                <a:solidFill>
                  <a:schemeClr val="lt1"/>
                </a:solidFill>
              </a:defRPr>
            </a:lvl9pPr>
          </a:lstStyle>
          <a:p>
            <a:pPr lvl="0"/>
            <a:r>
              <a:rPr lang="en-US"/>
              <a:t>Click to edit Master text styles</a:t>
            </a:r>
          </a:p>
        </p:txBody>
      </p:sp>
      <p:sp>
        <p:nvSpPr>
          <p:cNvPr id="772" name="Google Shape;772;p114"/>
          <p:cNvSpPr txBox="1">
            <a:spLocks noGrp="1"/>
          </p:cNvSpPr>
          <p:nvPr>
            <p:ph type="subTitle" idx="2"/>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l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pic>
        <p:nvPicPr>
          <p:cNvPr id="773" name="Google Shape;773;p114"/>
          <p:cNvPicPr preferRelativeResize="0"/>
          <p:nvPr/>
        </p:nvPicPr>
        <p:blipFill>
          <a:blip r:embed="rId2">
            <a:alphaModFix/>
          </a:blip>
          <a:stretch>
            <a:fillRect/>
          </a:stretch>
        </p:blipFill>
        <p:spPr>
          <a:xfrm>
            <a:off x="420625" y="1434425"/>
            <a:ext cx="740675" cy="607773"/>
          </a:xfrm>
          <a:prstGeom prst="rect">
            <a:avLst/>
          </a:prstGeom>
          <a:noFill/>
          <a:ln>
            <a:noFill/>
          </a:ln>
        </p:spPr>
      </p:pic>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8.2 Quote slide - White">
  <p:cSld name="CUSTOM_23_1_1_2_1_1_1_1_1_1_1_1_1_1_4">
    <p:spTree>
      <p:nvGrpSpPr>
        <p:cNvPr id="1" name="Shape 779"/>
        <p:cNvGrpSpPr/>
        <p:nvPr/>
      </p:nvGrpSpPr>
      <p:grpSpPr>
        <a:xfrm>
          <a:off x="0" y="0"/>
          <a:ext cx="0" cy="0"/>
          <a:chOff x="0" y="0"/>
          <a:chExt cx="0" cy="0"/>
        </a:xfrm>
      </p:grpSpPr>
      <p:sp>
        <p:nvSpPr>
          <p:cNvPr id="780" name="Google Shape;780;p116"/>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highlight>
                  <a:schemeClr val="accent1"/>
                </a:highlight>
              </a:defRPr>
            </a:lvl2pPr>
            <a:lvl3pPr lvl="2">
              <a:spcBef>
                <a:spcPts val="800"/>
              </a:spcBef>
              <a:spcAft>
                <a:spcPts val="0"/>
              </a:spcAft>
              <a:buSzPts val="2800"/>
              <a:buNone/>
              <a:defRPr>
                <a:highlight>
                  <a:schemeClr val="accent1"/>
                </a:highlight>
              </a:defRPr>
            </a:lvl3pPr>
            <a:lvl4pPr lvl="3">
              <a:spcBef>
                <a:spcPts val="800"/>
              </a:spcBef>
              <a:spcAft>
                <a:spcPts val="0"/>
              </a:spcAft>
              <a:buSzPts val="2800"/>
              <a:buNone/>
              <a:defRPr>
                <a:highlight>
                  <a:schemeClr val="accent1"/>
                </a:highlight>
              </a:defRPr>
            </a:lvl4pPr>
            <a:lvl5pPr lvl="4">
              <a:spcBef>
                <a:spcPts val="800"/>
              </a:spcBef>
              <a:spcAft>
                <a:spcPts val="0"/>
              </a:spcAft>
              <a:buSzPts val="2800"/>
              <a:buNone/>
              <a:defRPr>
                <a:highlight>
                  <a:schemeClr val="accent1"/>
                </a:highlight>
              </a:defRPr>
            </a:lvl5pPr>
            <a:lvl6pPr lvl="5">
              <a:spcBef>
                <a:spcPts val="800"/>
              </a:spcBef>
              <a:spcAft>
                <a:spcPts val="0"/>
              </a:spcAft>
              <a:buSzPts val="2800"/>
              <a:buNone/>
              <a:defRPr>
                <a:highlight>
                  <a:schemeClr val="accent1"/>
                </a:highlight>
              </a:defRPr>
            </a:lvl6pPr>
            <a:lvl7pPr lvl="6">
              <a:spcBef>
                <a:spcPts val="800"/>
              </a:spcBef>
              <a:spcAft>
                <a:spcPts val="0"/>
              </a:spcAft>
              <a:buSzPts val="2800"/>
              <a:buNone/>
              <a:defRPr>
                <a:highlight>
                  <a:schemeClr val="accent1"/>
                </a:highlight>
              </a:defRPr>
            </a:lvl7pPr>
            <a:lvl8pPr lvl="7">
              <a:spcBef>
                <a:spcPts val="800"/>
              </a:spcBef>
              <a:spcAft>
                <a:spcPts val="0"/>
              </a:spcAft>
              <a:buSzPts val="2800"/>
              <a:buNone/>
              <a:defRPr>
                <a:highlight>
                  <a:schemeClr val="accent1"/>
                </a:highlight>
              </a:defRPr>
            </a:lvl8pPr>
            <a:lvl9pPr lvl="8">
              <a:spcBef>
                <a:spcPts val="800"/>
              </a:spcBef>
              <a:spcAft>
                <a:spcPts val="800"/>
              </a:spcAft>
              <a:buSzPts val="2800"/>
              <a:buNone/>
              <a:defRPr>
                <a:highlight>
                  <a:schemeClr val="accent1"/>
                </a:highlight>
              </a:defRPr>
            </a:lvl9pPr>
          </a:lstStyle>
          <a:p>
            <a:r>
              <a:rPr lang="en-US"/>
              <a:t>Click to edit Master title style</a:t>
            </a:r>
            <a:endParaRPr/>
          </a:p>
        </p:txBody>
      </p:sp>
      <p:sp>
        <p:nvSpPr>
          <p:cNvPr id="781" name="Google Shape;781;p116"/>
          <p:cNvSpPr txBox="1">
            <a:spLocks noGrp="1"/>
          </p:cNvSpPr>
          <p:nvPr>
            <p:ph type="body" idx="1"/>
          </p:nvPr>
        </p:nvSpPr>
        <p:spPr>
          <a:xfrm>
            <a:off x="2935225" y="1927100"/>
            <a:ext cx="5760600" cy="20886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b="1"/>
            </a:lvl1pPr>
            <a:lvl2pPr marL="914400" lvl="1" indent="-330200">
              <a:spcBef>
                <a:spcPts val="800"/>
              </a:spcBef>
              <a:spcAft>
                <a:spcPts val="0"/>
              </a:spcAft>
              <a:buSzPts val="1600"/>
              <a:buChar char="○"/>
              <a:defRPr b="1"/>
            </a:lvl2pPr>
            <a:lvl3pPr marL="1371600" lvl="2" indent="-330200">
              <a:spcBef>
                <a:spcPts val="800"/>
              </a:spcBef>
              <a:spcAft>
                <a:spcPts val="0"/>
              </a:spcAft>
              <a:buSzPts val="1600"/>
              <a:buChar char="■"/>
              <a:defRPr b="1"/>
            </a:lvl3pPr>
            <a:lvl4pPr marL="1828800" lvl="3" indent="-330200">
              <a:spcBef>
                <a:spcPts val="800"/>
              </a:spcBef>
              <a:spcAft>
                <a:spcPts val="0"/>
              </a:spcAft>
              <a:buSzPts val="1600"/>
              <a:buChar char="●"/>
              <a:defRPr b="1"/>
            </a:lvl4pPr>
            <a:lvl5pPr marL="2286000" lvl="4" indent="-330200">
              <a:spcBef>
                <a:spcPts val="800"/>
              </a:spcBef>
              <a:spcAft>
                <a:spcPts val="0"/>
              </a:spcAft>
              <a:buSzPts val="1600"/>
              <a:buChar char="○"/>
              <a:defRPr b="1"/>
            </a:lvl5pPr>
            <a:lvl6pPr marL="2743200" lvl="5" indent="-330200">
              <a:spcBef>
                <a:spcPts val="800"/>
              </a:spcBef>
              <a:spcAft>
                <a:spcPts val="0"/>
              </a:spcAft>
              <a:buSzPts val="1600"/>
              <a:buChar char="■"/>
              <a:defRPr b="1"/>
            </a:lvl6pPr>
            <a:lvl7pPr marL="3200400" lvl="6" indent="-330200">
              <a:spcBef>
                <a:spcPts val="800"/>
              </a:spcBef>
              <a:spcAft>
                <a:spcPts val="0"/>
              </a:spcAft>
              <a:buSzPts val="1600"/>
              <a:buChar char="●"/>
              <a:defRPr b="1"/>
            </a:lvl7pPr>
            <a:lvl8pPr marL="3657600" lvl="7" indent="-330200">
              <a:spcBef>
                <a:spcPts val="800"/>
              </a:spcBef>
              <a:spcAft>
                <a:spcPts val="0"/>
              </a:spcAft>
              <a:buSzPts val="1600"/>
              <a:buChar char="○"/>
              <a:defRPr b="1"/>
            </a:lvl8pPr>
            <a:lvl9pPr marL="4114800" lvl="8" indent="-330200">
              <a:spcBef>
                <a:spcPts val="800"/>
              </a:spcBef>
              <a:spcAft>
                <a:spcPts val="800"/>
              </a:spcAft>
              <a:buSzPts val="1600"/>
              <a:buChar char="■"/>
              <a:defRPr b="1"/>
            </a:lvl9pPr>
          </a:lstStyle>
          <a:p>
            <a:pPr lvl="0"/>
            <a:r>
              <a:rPr lang="en-US"/>
              <a:t>Click to edit Master text styles</a:t>
            </a:r>
          </a:p>
        </p:txBody>
      </p:sp>
      <p:sp>
        <p:nvSpPr>
          <p:cNvPr id="782" name="Google Shape;782;p116"/>
          <p:cNvSpPr txBox="1">
            <a:spLocks noGrp="1"/>
          </p:cNvSpPr>
          <p:nvPr>
            <p:ph type="subTitle" idx="2"/>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783" name="Google Shape;783;p116"/>
          <p:cNvSpPr>
            <a:spLocks noGrp="1"/>
          </p:cNvSpPr>
          <p:nvPr>
            <p:ph type="pic" idx="3"/>
          </p:nvPr>
        </p:nvSpPr>
        <p:spPr>
          <a:xfrm>
            <a:off x="640075" y="1586948"/>
            <a:ext cx="1773900" cy="1773900"/>
          </a:xfrm>
          <a:prstGeom prst="ellipse">
            <a:avLst/>
          </a:prstGeom>
          <a:noFill/>
          <a:ln w="9525" cap="flat" cmpd="sng">
            <a:solidFill>
              <a:schemeClr val="lt2"/>
            </a:solidFill>
            <a:prstDash val="solid"/>
            <a:round/>
            <a:headEnd type="none" w="sm" len="sm"/>
            <a:tailEnd type="none" w="sm" len="sm"/>
          </a:ln>
        </p:spPr>
      </p:sp>
      <p:sp>
        <p:nvSpPr>
          <p:cNvPr id="784" name="Google Shape;784;p116"/>
          <p:cNvSpPr txBox="1"/>
          <p:nvPr/>
        </p:nvSpPr>
        <p:spPr>
          <a:xfrm>
            <a:off x="2761168" y="882234"/>
            <a:ext cx="1119000" cy="78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0"/>
              <a:buFont typeface="Arial"/>
              <a:buNone/>
            </a:pPr>
            <a:r>
              <a:rPr lang="en" sz="11500" b="1" i="0" u="none" strike="noStrike" cap="none">
                <a:solidFill>
                  <a:schemeClr val="lt2"/>
                </a:solidFill>
                <a:latin typeface="Arial"/>
                <a:ea typeface="Arial"/>
                <a:cs typeface="Arial"/>
                <a:sym typeface="Arial"/>
              </a:rPr>
              <a:t>“</a:t>
            </a:r>
            <a:endParaRPr sz="11500" b="1" i="0" u="none" strike="noStrike" cap="none">
              <a:solidFill>
                <a:schemeClr val="lt2"/>
              </a:solidFill>
              <a:latin typeface="Arial"/>
              <a:ea typeface="Arial"/>
              <a:cs typeface="Arial"/>
              <a:sym typeface="Aria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8.2 Quote slide - Black">
  <p:cSld name="CUSTOM_23_1_1_2_1_1_1_1_1_1_1_1_1_1_4_1">
    <p:bg>
      <p:bgPr>
        <a:solidFill>
          <a:schemeClr val="dk1"/>
        </a:solidFill>
        <a:effectLst/>
      </p:bgPr>
    </p:bg>
    <p:spTree>
      <p:nvGrpSpPr>
        <p:cNvPr id="1" name="Shape 785"/>
        <p:cNvGrpSpPr/>
        <p:nvPr/>
      </p:nvGrpSpPr>
      <p:grpSpPr>
        <a:xfrm>
          <a:off x="0" y="0"/>
          <a:ext cx="0" cy="0"/>
          <a:chOff x="0" y="0"/>
          <a:chExt cx="0" cy="0"/>
        </a:xfrm>
      </p:grpSpPr>
      <p:sp>
        <p:nvSpPr>
          <p:cNvPr id="786" name="Google Shape;786;p117"/>
          <p:cNvSpPr txBox="1">
            <a:spLocks noGrp="1"/>
          </p:cNvSpPr>
          <p:nvPr>
            <p:ph type="body" idx="1"/>
          </p:nvPr>
        </p:nvSpPr>
        <p:spPr>
          <a:xfrm>
            <a:off x="2935225" y="1927100"/>
            <a:ext cx="5760600" cy="20886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b="1">
                <a:solidFill>
                  <a:schemeClr val="lt1"/>
                </a:solidFill>
              </a:defRPr>
            </a:lvl1pPr>
            <a:lvl2pPr marL="914400" lvl="1" indent="-330200">
              <a:spcBef>
                <a:spcPts val="800"/>
              </a:spcBef>
              <a:spcAft>
                <a:spcPts val="0"/>
              </a:spcAft>
              <a:buClr>
                <a:schemeClr val="lt1"/>
              </a:buClr>
              <a:buSzPts val="1600"/>
              <a:buChar char="○"/>
              <a:defRPr b="1">
                <a:solidFill>
                  <a:schemeClr val="lt1"/>
                </a:solidFill>
              </a:defRPr>
            </a:lvl2pPr>
            <a:lvl3pPr marL="1371600" lvl="2" indent="-330200">
              <a:spcBef>
                <a:spcPts val="800"/>
              </a:spcBef>
              <a:spcAft>
                <a:spcPts val="0"/>
              </a:spcAft>
              <a:buClr>
                <a:schemeClr val="lt1"/>
              </a:buClr>
              <a:buSzPts val="1600"/>
              <a:buChar char="■"/>
              <a:defRPr b="1">
                <a:solidFill>
                  <a:schemeClr val="lt1"/>
                </a:solidFill>
              </a:defRPr>
            </a:lvl3pPr>
            <a:lvl4pPr marL="1828800" lvl="3" indent="-330200">
              <a:spcBef>
                <a:spcPts val="800"/>
              </a:spcBef>
              <a:spcAft>
                <a:spcPts val="0"/>
              </a:spcAft>
              <a:buClr>
                <a:schemeClr val="lt1"/>
              </a:buClr>
              <a:buSzPts val="1600"/>
              <a:buChar char="●"/>
              <a:defRPr b="1">
                <a:solidFill>
                  <a:schemeClr val="lt1"/>
                </a:solidFill>
              </a:defRPr>
            </a:lvl4pPr>
            <a:lvl5pPr marL="2286000" lvl="4" indent="-330200">
              <a:spcBef>
                <a:spcPts val="800"/>
              </a:spcBef>
              <a:spcAft>
                <a:spcPts val="0"/>
              </a:spcAft>
              <a:buClr>
                <a:schemeClr val="lt1"/>
              </a:buClr>
              <a:buSzPts val="1600"/>
              <a:buChar char="○"/>
              <a:defRPr b="1">
                <a:solidFill>
                  <a:schemeClr val="lt1"/>
                </a:solidFill>
              </a:defRPr>
            </a:lvl5pPr>
            <a:lvl6pPr marL="2743200" lvl="5" indent="-330200">
              <a:spcBef>
                <a:spcPts val="800"/>
              </a:spcBef>
              <a:spcAft>
                <a:spcPts val="0"/>
              </a:spcAft>
              <a:buClr>
                <a:schemeClr val="lt1"/>
              </a:buClr>
              <a:buSzPts val="1600"/>
              <a:buChar char="■"/>
              <a:defRPr b="1">
                <a:solidFill>
                  <a:schemeClr val="lt1"/>
                </a:solidFill>
              </a:defRPr>
            </a:lvl6pPr>
            <a:lvl7pPr marL="3200400" lvl="6" indent="-330200">
              <a:spcBef>
                <a:spcPts val="800"/>
              </a:spcBef>
              <a:spcAft>
                <a:spcPts val="0"/>
              </a:spcAft>
              <a:buClr>
                <a:schemeClr val="lt1"/>
              </a:buClr>
              <a:buSzPts val="1600"/>
              <a:buChar char="●"/>
              <a:defRPr b="1">
                <a:solidFill>
                  <a:schemeClr val="lt1"/>
                </a:solidFill>
              </a:defRPr>
            </a:lvl7pPr>
            <a:lvl8pPr marL="3657600" lvl="7" indent="-330200">
              <a:spcBef>
                <a:spcPts val="800"/>
              </a:spcBef>
              <a:spcAft>
                <a:spcPts val="0"/>
              </a:spcAft>
              <a:buClr>
                <a:schemeClr val="lt1"/>
              </a:buClr>
              <a:buSzPts val="1600"/>
              <a:buChar char="○"/>
              <a:defRPr b="1">
                <a:solidFill>
                  <a:schemeClr val="lt1"/>
                </a:solidFill>
              </a:defRPr>
            </a:lvl8pPr>
            <a:lvl9pPr marL="4114800" lvl="8" indent="-330200">
              <a:spcBef>
                <a:spcPts val="800"/>
              </a:spcBef>
              <a:spcAft>
                <a:spcPts val="800"/>
              </a:spcAft>
              <a:buClr>
                <a:schemeClr val="lt1"/>
              </a:buClr>
              <a:buSzPts val="1600"/>
              <a:buChar char="■"/>
              <a:defRPr b="1">
                <a:solidFill>
                  <a:schemeClr val="lt1"/>
                </a:solidFill>
              </a:defRPr>
            </a:lvl9pPr>
          </a:lstStyle>
          <a:p>
            <a:pPr lvl="0"/>
            <a:r>
              <a:rPr lang="en-US"/>
              <a:t>Click to edit Master text styles</a:t>
            </a:r>
          </a:p>
        </p:txBody>
      </p:sp>
      <p:sp>
        <p:nvSpPr>
          <p:cNvPr id="787" name="Google Shape;787;p117"/>
          <p:cNvSpPr>
            <a:spLocks noGrp="1"/>
          </p:cNvSpPr>
          <p:nvPr>
            <p:ph type="pic" idx="2"/>
          </p:nvPr>
        </p:nvSpPr>
        <p:spPr>
          <a:xfrm>
            <a:off x="640075" y="1586948"/>
            <a:ext cx="1773900" cy="1773900"/>
          </a:xfrm>
          <a:prstGeom prst="ellipse">
            <a:avLst/>
          </a:prstGeom>
          <a:noFill/>
          <a:ln w="9525" cap="flat" cmpd="sng">
            <a:solidFill>
              <a:schemeClr val="lt2"/>
            </a:solidFill>
            <a:prstDash val="solid"/>
            <a:round/>
            <a:headEnd type="none" w="sm" len="sm"/>
            <a:tailEnd type="none" w="sm" len="sm"/>
          </a:ln>
        </p:spPr>
      </p:sp>
      <p:sp>
        <p:nvSpPr>
          <p:cNvPr id="788" name="Google Shape;788;p117"/>
          <p:cNvSpPr txBox="1"/>
          <p:nvPr/>
        </p:nvSpPr>
        <p:spPr>
          <a:xfrm>
            <a:off x="2761168" y="882234"/>
            <a:ext cx="1119000" cy="78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0"/>
              <a:buFont typeface="Arial"/>
              <a:buNone/>
            </a:pPr>
            <a:r>
              <a:rPr lang="en" sz="11500" b="1" i="0" u="none" strike="noStrike" cap="none">
                <a:solidFill>
                  <a:schemeClr val="lt2"/>
                </a:solidFill>
                <a:latin typeface="Arial"/>
                <a:ea typeface="Arial"/>
                <a:cs typeface="Arial"/>
                <a:sym typeface="Arial"/>
              </a:rPr>
              <a:t>“</a:t>
            </a:r>
            <a:endParaRPr sz="11500" b="1" i="0" u="none" strike="noStrike" cap="none">
              <a:solidFill>
                <a:schemeClr val="lt2"/>
              </a:solidFill>
              <a:latin typeface="Arial"/>
              <a:ea typeface="Arial"/>
              <a:cs typeface="Arial"/>
              <a:sym typeface="Arial"/>
            </a:endParaRPr>
          </a:p>
        </p:txBody>
      </p:sp>
      <p:sp>
        <p:nvSpPr>
          <p:cNvPr id="789" name="Google Shape;789;p117"/>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highlight>
                  <a:schemeClr val="accent1"/>
                </a:highlight>
              </a:defRPr>
            </a:lvl2pPr>
            <a:lvl3pPr lvl="2">
              <a:spcBef>
                <a:spcPts val="800"/>
              </a:spcBef>
              <a:spcAft>
                <a:spcPts val="0"/>
              </a:spcAft>
              <a:buSzPts val="2800"/>
              <a:buNone/>
              <a:defRPr>
                <a:highlight>
                  <a:schemeClr val="accent1"/>
                </a:highlight>
              </a:defRPr>
            </a:lvl3pPr>
            <a:lvl4pPr lvl="3">
              <a:spcBef>
                <a:spcPts val="800"/>
              </a:spcBef>
              <a:spcAft>
                <a:spcPts val="0"/>
              </a:spcAft>
              <a:buSzPts val="2800"/>
              <a:buNone/>
              <a:defRPr>
                <a:highlight>
                  <a:schemeClr val="accent1"/>
                </a:highlight>
              </a:defRPr>
            </a:lvl4pPr>
            <a:lvl5pPr lvl="4">
              <a:spcBef>
                <a:spcPts val="800"/>
              </a:spcBef>
              <a:spcAft>
                <a:spcPts val="0"/>
              </a:spcAft>
              <a:buSzPts val="2800"/>
              <a:buNone/>
              <a:defRPr>
                <a:highlight>
                  <a:schemeClr val="accent1"/>
                </a:highlight>
              </a:defRPr>
            </a:lvl5pPr>
            <a:lvl6pPr lvl="5">
              <a:spcBef>
                <a:spcPts val="800"/>
              </a:spcBef>
              <a:spcAft>
                <a:spcPts val="0"/>
              </a:spcAft>
              <a:buSzPts val="2800"/>
              <a:buNone/>
              <a:defRPr>
                <a:highlight>
                  <a:schemeClr val="accent1"/>
                </a:highlight>
              </a:defRPr>
            </a:lvl6pPr>
            <a:lvl7pPr lvl="6">
              <a:spcBef>
                <a:spcPts val="800"/>
              </a:spcBef>
              <a:spcAft>
                <a:spcPts val="0"/>
              </a:spcAft>
              <a:buSzPts val="2800"/>
              <a:buNone/>
              <a:defRPr>
                <a:highlight>
                  <a:schemeClr val="accent1"/>
                </a:highlight>
              </a:defRPr>
            </a:lvl7pPr>
            <a:lvl8pPr lvl="7">
              <a:spcBef>
                <a:spcPts val="800"/>
              </a:spcBef>
              <a:spcAft>
                <a:spcPts val="0"/>
              </a:spcAft>
              <a:buSzPts val="2800"/>
              <a:buNone/>
              <a:defRPr>
                <a:highlight>
                  <a:schemeClr val="accent1"/>
                </a:highlight>
              </a:defRPr>
            </a:lvl8pPr>
            <a:lvl9pPr lvl="8">
              <a:spcBef>
                <a:spcPts val="800"/>
              </a:spcBef>
              <a:spcAft>
                <a:spcPts val="800"/>
              </a:spcAft>
              <a:buSzPts val="2800"/>
              <a:buNone/>
              <a:defRPr>
                <a:highlight>
                  <a:schemeClr val="accent1"/>
                </a:highlight>
              </a:defRPr>
            </a:lvl9pPr>
          </a:lstStyle>
          <a:p>
            <a:r>
              <a:rPr lang="en-US"/>
              <a:t>Click to edit Master title style</a:t>
            </a:r>
            <a:endParaRPr/>
          </a:p>
        </p:txBody>
      </p:sp>
      <p:sp>
        <p:nvSpPr>
          <p:cNvPr id="790" name="Google Shape;790;p117"/>
          <p:cNvSpPr txBox="1">
            <a:spLocks noGrp="1"/>
          </p:cNvSpPr>
          <p:nvPr>
            <p:ph type="subTitle" idx="3"/>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l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8.2 Quote slide - Gold">
  <p:cSld name="CUSTOM_23_1_1_2_1_1_1_1_1_1_1_1_1_1_4_2">
    <p:bg>
      <p:bgPr>
        <a:solidFill>
          <a:schemeClr val="accent1"/>
        </a:solidFill>
        <a:effectLst/>
      </p:bgPr>
    </p:bg>
    <p:spTree>
      <p:nvGrpSpPr>
        <p:cNvPr id="1" name="Shape 791"/>
        <p:cNvGrpSpPr/>
        <p:nvPr/>
      </p:nvGrpSpPr>
      <p:grpSpPr>
        <a:xfrm>
          <a:off x="0" y="0"/>
          <a:ext cx="0" cy="0"/>
          <a:chOff x="0" y="0"/>
          <a:chExt cx="0" cy="0"/>
        </a:xfrm>
      </p:grpSpPr>
      <p:sp>
        <p:nvSpPr>
          <p:cNvPr id="792" name="Google Shape;792;p118"/>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3200"/>
              <a:buNone/>
              <a:defRPr>
                <a:solidFill>
                  <a:schemeClr val="lt1"/>
                </a:solidFill>
                <a:highlight>
                  <a:schemeClr val="dk1"/>
                </a:highlight>
              </a:defRPr>
            </a:lvl1pPr>
            <a:lvl2pPr lvl="1">
              <a:spcBef>
                <a:spcPts val="0"/>
              </a:spcBef>
              <a:spcAft>
                <a:spcPts val="0"/>
              </a:spcAft>
              <a:buSzPts val="2800"/>
              <a:buNone/>
              <a:defRPr>
                <a:highlight>
                  <a:schemeClr val="accent1"/>
                </a:highlight>
              </a:defRPr>
            </a:lvl2pPr>
            <a:lvl3pPr lvl="2">
              <a:spcBef>
                <a:spcPts val="800"/>
              </a:spcBef>
              <a:spcAft>
                <a:spcPts val="0"/>
              </a:spcAft>
              <a:buSzPts val="2800"/>
              <a:buNone/>
              <a:defRPr>
                <a:highlight>
                  <a:schemeClr val="accent1"/>
                </a:highlight>
              </a:defRPr>
            </a:lvl3pPr>
            <a:lvl4pPr lvl="3">
              <a:spcBef>
                <a:spcPts val="800"/>
              </a:spcBef>
              <a:spcAft>
                <a:spcPts val="0"/>
              </a:spcAft>
              <a:buSzPts val="2800"/>
              <a:buNone/>
              <a:defRPr>
                <a:highlight>
                  <a:schemeClr val="accent1"/>
                </a:highlight>
              </a:defRPr>
            </a:lvl4pPr>
            <a:lvl5pPr lvl="4">
              <a:spcBef>
                <a:spcPts val="800"/>
              </a:spcBef>
              <a:spcAft>
                <a:spcPts val="0"/>
              </a:spcAft>
              <a:buSzPts val="2800"/>
              <a:buNone/>
              <a:defRPr>
                <a:highlight>
                  <a:schemeClr val="accent1"/>
                </a:highlight>
              </a:defRPr>
            </a:lvl5pPr>
            <a:lvl6pPr lvl="5">
              <a:spcBef>
                <a:spcPts val="800"/>
              </a:spcBef>
              <a:spcAft>
                <a:spcPts val="0"/>
              </a:spcAft>
              <a:buSzPts val="2800"/>
              <a:buNone/>
              <a:defRPr>
                <a:highlight>
                  <a:schemeClr val="accent1"/>
                </a:highlight>
              </a:defRPr>
            </a:lvl6pPr>
            <a:lvl7pPr lvl="6">
              <a:spcBef>
                <a:spcPts val="800"/>
              </a:spcBef>
              <a:spcAft>
                <a:spcPts val="0"/>
              </a:spcAft>
              <a:buSzPts val="2800"/>
              <a:buNone/>
              <a:defRPr>
                <a:highlight>
                  <a:schemeClr val="accent1"/>
                </a:highlight>
              </a:defRPr>
            </a:lvl7pPr>
            <a:lvl8pPr lvl="7">
              <a:spcBef>
                <a:spcPts val="800"/>
              </a:spcBef>
              <a:spcAft>
                <a:spcPts val="0"/>
              </a:spcAft>
              <a:buSzPts val="2800"/>
              <a:buNone/>
              <a:defRPr>
                <a:highlight>
                  <a:schemeClr val="accent1"/>
                </a:highlight>
              </a:defRPr>
            </a:lvl8pPr>
            <a:lvl9pPr lvl="8">
              <a:spcBef>
                <a:spcPts val="800"/>
              </a:spcBef>
              <a:spcAft>
                <a:spcPts val="800"/>
              </a:spcAft>
              <a:buSzPts val="2800"/>
              <a:buNone/>
              <a:defRPr>
                <a:highlight>
                  <a:schemeClr val="accent1"/>
                </a:highlight>
              </a:defRPr>
            </a:lvl9pPr>
          </a:lstStyle>
          <a:p>
            <a:r>
              <a:rPr lang="en-US"/>
              <a:t>Click to edit Master title style</a:t>
            </a:r>
            <a:endParaRPr/>
          </a:p>
        </p:txBody>
      </p:sp>
      <p:sp>
        <p:nvSpPr>
          <p:cNvPr id="793" name="Google Shape;793;p118"/>
          <p:cNvSpPr txBox="1">
            <a:spLocks noGrp="1"/>
          </p:cNvSpPr>
          <p:nvPr>
            <p:ph type="body" idx="1"/>
          </p:nvPr>
        </p:nvSpPr>
        <p:spPr>
          <a:xfrm>
            <a:off x="2935225" y="1927100"/>
            <a:ext cx="5760600" cy="20886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b="1"/>
            </a:lvl1pPr>
            <a:lvl2pPr marL="914400" lvl="1" indent="-330200">
              <a:spcBef>
                <a:spcPts val="800"/>
              </a:spcBef>
              <a:spcAft>
                <a:spcPts val="0"/>
              </a:spcAft>
              <a:buSzPts val="1600"/>
              <a:buChar char="○"/>
              <a:defRPr b="1"/>
            </a:lvl2pPr>
            <a:lvl3pPr marL="1371600" lvl="2" indent="-330200">
              <a:spcBef>
                <a:spcPts val="800"/>
              </a:spcBef>
              <a:spcAft>
                <a:spcPts val="0"/>
              </a:spcAft>
              <a:buSzPts val="1600"/>
              <a:buChar char="■"/>
              <a:defRPr b="1"/>
            </a:lvl3pPr>
            <a:lvl4pPr marL="1828800" lvl="3" indent="-330200">
              <a:spcBef>
                <a:spcPts val="800"/>
              </a:spcBef>
              <a:spcAft>
                <a:spcPts val="0"/>
              </a:spcAft>
              <a:buSzPts val="1600"/>
              <a:buChar char="●"/>
              <a:defRPr b="1"/>
            </a:lvl4pPr>
            <a:lvl5pPr marL="2286000" lvl="4" indent="-330200">
              <a:spcBef>
                <a:spcPts val="800"/>
              </a:spcBef>
              <a:spcAft>
                <a:spcPts val="0"/>
              </a:spcAft>
              <a:buSzPts val="1600"/>
              <a:buChar char="○"/>
              <a:defRPr b="1"/>
            </a:lvl5pPr>
            <a:lvl6pPr marL="2743200" lvl="5" indent="-330200">
              <a:spcBef>
                <a:spcPts val="800"/>
              </a:spcBef>
              <a:spcAft>
                <a:spcPts val="0"/>
              </a:spcAft>
              <a:buSzPts val="1600"/>
              <a:buChar char="■"/>
              <a:defRPr b="1"/>
            </a:lvl6pPr>
            <a:lvl7pPr marL="3200400" lvl="6" indent="-330200">
              <a:spcBef>
                <a:spcPts val="800"/>
              </a:spcBef>
              <a:spcAft>
                <a:spcPts val="0"/>
              </a:spcAft>
              <a:buSzPts val="1600"/>
              <a:buChar char="●"/>
              <a:defRPr b="1"/>
            </a:lvl7pPr>
            <a:lvl8pPr marL="3657600" lvl="7" indent="-330200">
              <a:spcBef>
                <a:spcPts val="800"/>
              </a:spcBef>
              <a:spcAft>
                <a:spcPts val="0"/>
              </a:spcAft>
              <a:buSzPts val="1600"/>
              <a:buChar char="○"/>
              <a:defRPr b="1"/>
            </a:lvl8pPr>
            <a:lvl9pPr marL="4114800" lvl="8" indent="-330200">
              <a:spcBef>
                <a:spcPts val="800"/>
              </a:spcBef>
              <a:spcAft>
                <a:spcPts val="800"/>
              </a:spcAft>
              <a:buSzPts val="1600"/>
              <a:buChar char="■"/>
              <a:defRPr b="1"/>
            </a:lvl9pPr>
          </a:lstStyle>
          <a:p>
            <a:pPr lvl="0"/>
            <a:r>
              <a:rPr lang="en-US"/>
              <a:t>Click to edit Master text styles</a:t>
            </a:r>
          </a:p>
        </p:txBody>
      </p:sp>
      <p:sp>
        <p:nvSpPr>
          <p:cNvPr id="794" name="Google Shape;794;p118"/>
          <p:cNvSpPr txBox="1">
            <a:spLocks noGrp="1"/>
          </p:cNvSpPr>
          <p:nvPr>
            <p:ph type="subTitle" idx="2"/>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l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795" name="Google Shape;795;p118"/>
          <p:cNvSpPr>
            <a:spLocks noGrp="1"/>
          </p:cNvSpPr>
          <p:nvPr>
            <p:ph type="pic" idx="3"/>
          </p:nvPr>
        </p:nvSpPr>
        <p:spPr>
          <a:xfrm>
            <a:off x="640075" y="1586948"/>
            <a:ext cx="1773900" cy="1773900"/>
          </a:xfrm>
          <a:prstGeom prst="ellipse">
            <a:avLst/>
          </a:prstGeom>
          <a:noFill/>
          <a:ln w="9525" cap="flat" cmpd="sng">
            <a:solidFill>
              <a:schemeClr val="lt2"/>
            </a:solidFill>
            <a:prstDash val="solid"/>
            <a:round/>
            <a:headEnd type="none" w="sm" len="sm"/>
            <a:tailEnd type="none" w="sm" len="sm"/>
          </a:ln>
        </p:spPr>
      </p:sp>
      <p:sp>
        <p:nvSpPr>
          <p:cNvPr id="796" name="Google Shape;796;p118"/>
          <p:cNvSpPr txBox="1"/>
          <p:nvPr/>
        </p:nvSpPr>
        <p:spPr>
          <a:xfrm>
            <a:off x="2761168" y="882234"/>
            <a:ext cx="1119000" cy="78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5000"/>
              <a:buFont typeface="Arial"/>
              <a:buNone/>
            </a:pPr>
            <a:r>
              <a:rPr lang="en" sz="11500" b="1" i="0" u="none" strike="noStrike" cap="none">
                <a:solidFill>
                  <a:schemeClr val="lt1"/>
                </a:solidFill>
                <a:latin typeface="Arial"/>
                <a:ea typeface="Arial"/>
                <a:cs typeface="Arial"/>
                <a:sym typeface="Arial"/>
              </a:rPr>
              <a:t>“</a:t>
            </a:r>
            <a:endParaRPr sz="11500" b="1"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9 Photo slide options →">
  <p:cSld name="CUSTOM_23_1_1_1_1_2_1_1_1_1_1_1_1_1_1_3_1">
    <p:bg>
      <p:bgPr>
        <a:solidFill>
          <a:schemeClr val="accent5"/>
        </a:solidFill>
        <a:effectLst/>
      </p:bgPr>
    </p:bg>
    <p:spTree>
      <p:nvGrpSpPr>
        <p:cNvPr id="1" name="Shape 797"/>
        <p:cNvGrpSpPr/>
        <p:nvPr/>
      </p:nvGrpSpPr>
      <p:grpSpPr>
        <a:xfrm>
          <a:off x="0" y="0"/>
          <a:ext cx="0" cy="0"/>
          <a:chOff x="0" y="0"/>
          <a:chExt cx="0" cy="0"/>
        </a:xfrm>
      </p:grpSpPr>
      <p:sp>
        <p:nvSpPr>
          <p:cNvPr id="798" name="Google Shape;798;p119"/>
          <p:cNvSpPr txBox="1"/>
          <p:nvPr/>
        </p:nvSpPr>
        <p:spPr>
          <a:xfrm>
            <a:off x="2411725" y="2073000"/>
            <a:ext cx="6732300" cy="9975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chemeClr val="dk1"/>
                </a:highlight>
              </a:rPr>
              <a:t>Photo slides</a:t>
            </a:r>
            <a:endParaRPr sz="7200" b="1">
              <a:solidFill>
                <a:srgbClr val="FFFFFF"/>
              </a:solidFill>
              <a:highlight>
                <a:schemeClr val="dk1"/>
              </a:highlight>
            </a:endParaRPr>
          </a:p>
        </p:txBody>
      </p:sp>
      <p:sp>
        <p:nvSpPr>
          <p:cNvPr id="799" name="Google Shape;799;p119"/>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9.1 Photo slide - Background">
  <p:cSld name="CUSTOM_28">
    <p:spTree>
      <p:nvGrpSpPr>
        <p:cNvPr id="1" name="Shape 800"/>
        <p:cNvGrpSpPr/>
        <p:nvPr/>
      </p:nvGrpSpPr>
      <p:grpSpPr>
        <a:xfrm>
          <a:off x="0" y="0"/>
          <a:ext cx="0" cy="0"/>
          <a:chOff x="0" y="0"/>
          <a:chExt cx="0" cy="0"/>
        </a:xfrm>
      </p:grpSpPr>
      <p:sp>
        <p:nvSpPr>
          <p:cNvPr id="801" name="Google Shape;801;p120"/>
          <p:cNvSpPr>
            <a:spLocks noGrp="1"/>
          </p:cNvSpPr>
          <p:nvPr>
            <p:ph type="pic" idx="2"/>
          </p:nvPr>
        </p:nvSpPr>
        <p:spPr>
          <a:xfrm>
            <a:off x="-29300" y="-30900"/>
            <a:ext cx="9182400" cy="5165100"/>
          </a:xfrm>
          <a:prstGeom prst="rect">
            <a:avLst/>
          </a:prstGeom>
          <a:noFill/>
          <a:ln>
            <a:noFill/>
          </a:ln>
        </p:spPr>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9.1 Photo slide - Grid">
  <p:cSld name="CUSTOM_23_1_1_1_2">
    <p:spTree>
      <p:nvGrpSpPr>
        <p:cNvPr id="1" name="Shape 802"/>
        <p:cNvGrpSpPr/>
        <p:nvPr/>
      </p:nvGrpSpPr>
      <p:grpSpPr>
        <a:xfrm>
          <a:off x="0" y="0"/>
          <a:ext cx="0" cy="0"/>
          <a:chOff x="0" y="0"/>
          <a:chExt cx="0" cy="0"/>
        </a:xfrm>
      </p:grpSpPr>
      <p:sp>
        <p:nvSpPr>
          <p:cNvPr id="803" name="Google Shape;803;p121"/>
          <p:cNvSpPr>
            <a:spLocks noGrp="1"/>
          </p:cNvSpPr>
          <p:nvPr>
            <p:ph type="pic" idx="2"/>
          </p:nvPr>
        </p:nvSpPr>
        <p:spPr>
          <a:xfrm>
            <a:off x="63" y="13"/>
            <a:ext cx="2202600" cy="2515200"/>
          </a:xfrm>
          <a:prstGeom prst="rect">
            <a:avLst/>
          </a:prstGeom>
          <a:noFill/>
          <a:ln>
            <a:noFill/>
          </a:ln>
        </p:spPr>
      </p:sp>
      <p:sp>
        <p:nvSpPr>
          <p:cNvPr id="804" name="Google Shape;804;p121"/>
          <p:cNvSpPr>
            <a:spLocks noGrp="1"/>
          </p:cNvSpPr>
          <p:nvPr>
            <p:ph type="pic" idx="3"/>
          </p:nvPr>
        </p:nvSpPr>
        <p:spPr>
          <a:xfrm>
            <a:off x="63" y="2617758"/>
            <a:ext cx="2202600" cy="2525700"/>
          </a:xfrm>
          <a:prstGeom prst="rect">
            <a:avLst/>
          </a:prstGeom>
          <a:noFill/>
          <a:ln>
            <a:noFill/>
          </a:ln>
        </p:spPr>
      </p:sp>
      <p:sp>
        <p:nvSpPr>
          <p:cNvPr id="805" name="Google Shape;805;p121"/>
          <p:cNvSpPr>
            <a:spLocks noGrp="1"/>
          </p:cNvSpPr>
          <p:nvPr>
            <p:ph type="pic" idx="4"/>
          </p:nvPr>
        </p:nvSpPr>
        <p:spPr>
          <a:xfrm>
            <a:off x="2313818" y="13"/>
            <a:ext cx="2202600" cy="2515200"/>
          </a:xfrm>
          <a:prstGeom prst="rect">
            <a:avLst/>
          </a:prstGeom>
          <a:noFill/>
          <a:ln>
            <a:noFill/>
          </a:ln>
        </p:spPr>
      </p:sp>
      <p:sp>
        <p:nvSpPr>
          <p:cNvPr id="806" name="Google Shape;806;p121"/>
          <p:cNvSpPr>
            <a:spLocks noGrp="1"/>
          </p:cNvSpPr>
          <p:nvPr>
            <p:ph type="pic" idx="5"/>
          </p:nvPr>
        </p:nvSpPr>
        <p:spPr>
          <a:xfrm>
            <a:off x="2313818" y="2617758"/>
            <a:ext cx="2202600" cy="2525700"/>
          </a:xfrm>
          <a:prstGeom prst="rect">
            <a:avLst/>
          </a:prstGeom>
          <a:noFill/>
          <a:ln>
            <a:noFill/>
          </a:ln>
        </p:spPr>
      </p:sp>
      <p:sp>
        <p:nvSpPr>
          <p:cNvPr id="807" name="Google Shape;807;p121"/>
          <p:cNvSpPr>
            <a:spLocks noGrp="1"/>
          </p:cNvSpPr>
          <p:nvPr>
            <p:ph type="pic" idx="6"/>
          </p:nvPr>
        </p:nvSpPr>
        <p:spPr>
          <a:xfrm>
            <a:off x="4627573" y="13"/>
            <a:ext cx="2202600" cy="2515200"/>
          </a:xfrm>
          <a:prstGeom prst="rect">
            <a:avLst/>
          </a:prstGeom>
          <a:noFill/>
          <a:ln>
            <a:noFill/>
          </a:ln>
        </p:spPr>
      </p:sp>
      <p:sp>
        <p:nvSpPr>
          <p:cNvPr id="808" name="Google Shape;808;p121"/>
          <p:cNvSpPr>
            <a:spLocks noGrp="1"/>
          </p:cNvSpPr>
          <p:nvPr>
            <p:ph type="pic" idx="7"/>
          </p:nvPr>
        </p:nvSpPr>
        <p:spPr>
          <a:xfrm>
            <a:off x="4627573" y="2617758"/>
            <a:ext cx="2202600" cy="2525700"/>
          </a:xfrm>
          <a:prstGeom prst="rect">
            <a:avLst/>
          </a:prstGeom>
          <a:noFill/>
          <a:ln>
            <a:noFill/>
          </a:ln>
        </p:spPr>
      </p:sp>
      <p:sp>
        <p:nvSpPr>
          <p:cNvPr id="809" name="Google Shape;809;p121"/>
          <p:cNvSpPr>
            <a:spLocks noGrp="1"/>
          </p:cNvSpPr>
          <p:nvPr>
            <p:ph type="pic" idx="8"/>
          </p:nvPr>
        </p:nvSpPr>
        <p:spPr>
          <a:xfrm>
            <a:off x="6941328" y="13"/>
            <a:ext cx="2202600" cy="2515200"/>
          </a:xfrm>
          <a:prstGeom prst="rect">
            <a:avLst/>
          </a:prstGeom>
          <a:noFill/>
          <a:ln>
            <a:noFill/>
          </a:ln>
        </p:spPr>
      </p:sp>
      <p:sp>
        <p:nvSpPr>
          <p:cNvPr id="810" name="Google Shape;810;p121"/>
          <p:cNvSpPr>
            <a:spLocks noGrp="1"/>
          </p:cNvSpPr>
          <p:nvPr>
            <p:ph type="pic" idx="9"/>
          </p:nvPr>
        </p:nvSpPr>
        <p:spPr>
          <a:xfrm>
            <a:off x="6941328" y="2617758"/>
            <a:ext cx="2202600" cy="2525700"/>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 Person feature slide options →">
  <p:cSld name="CUSTOM_21_1_1">
    <p:bg>
      <p:bgPr>
        <a:solidFill>
          <a:schemeClr val="accent5"/>
        </a:solidFill>
        <a:effectLst/>
      </p:bgPr>
    </p:bg>
    <p:spTree>
      <p:nvGrpSpPr>
        <p:cNvPr id="1" name="Shape 80"/>
        <p:cNvGrpSpPr/>
        <p:nvPr/>
      </p:nvGrpSpPr>
      <p:grpSpPr>
        <a:xfrm>
          <a:off x="0" y="0"/>
          <a:ext cx="0" cy="0"/>
          <a:chOff x="0" y="0"/>
          <a:chExt cx="0" cy="0"/>
        </a:xfrm>
      </p:grpSpPr>
      <p:sp>
        <p:nvSpPr>
          <p:cNvPr id="81" name="Google Shape;81;p17"/>
          <p:cNvSpPr txBox="1"/>
          <p:nvPr/>
        </p:nvSpPr>
        <p:spPr>
          <a:xfrm>
            <a:off x="2411725" y="1075653"/>
            <a:ext cx="6288300" cy="29922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People and presenter  feature slides</a:t>
            </a:r>
            <a:endParaRPr sz="7200" b="1">
              <a:solidFill>
                <a:srgbClr val="FFFFFF"/>
              </a:solidFill>
              <a:highlight>
                <a:srgbClr val="191919"/>
              </a:highlight>
            </a:endParaRPr>
          </a:p>
        </p:txBody>
      </p:sp>
      <p:sp>
        <p:nvSpPr>
          <p:cNvPr id="82" name="Google Shape;82;p17"/>
          <p:cNvSpPr/>
          <p:nvPr/>
        </p:nvSpPr>
        <p:spPr>
          <a:xfrm>
            <a:off x="0" y="0"/>
            <a:ext cx="2168400" cy="51435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9.1 Photo slide - Mosaic">
  <p:cSld name="CUSTOM_23_1_1_1_2_1">
    <p:spTree>
      <p:nvGrpSpPr>
        <p:cNvPr id="1" name="Shape 811"/>
        <p:cNvGrpSpPr/>
        <p:nvPr/>
      </p:nvGrpSpPr>
      <p:grpSpPr>
        <a:xfrm>
          <a:off x="0" y="0"/>
          <a:ext cx="0" cy="0"/>
          <a:chOff x="0" y="0"/>
          <a:chExt cx="0" cy="0"/>
        </a:xfrm>
      </p:grpSpPr>
      <p:sp>
        <p:nvSpPr>
          <p:cNvPr id="812" name="Google Shape;812;p122"/>
          <p:cNvSpPr>
            <a:spLocks noGrp="1"/>
          </p:cNvSpPr>
          <p:nvPr>
            <p:ph type="pic" idx="2"/>
          </p:nvPr>
        </p:nvSpPr>
        <p:spPr>
          <a:xfrm>
            <a:off x="-10414" y="2136"/>
            <a:ext cx="2623800" cy="1675800"/>
          </a:xfrm>
          <a:prstGeom prst="rect">
            <a:avLst/>
          </a:prstGeom>
          <a:noFill/>
          <a:ln>
            <a:noFill/>
          </a:ln>
        </p:spPr>
      </p:sp>
      <p:sp>
        <p:nvSpPr>
          <p:cNvPr id="813" name="Google Shape;813;p122"/>
          <p:cNvSpPr>
            <a:spLocks noGrp="1"/>
          </p:cNvSpPr>
          <p:nvPr>
            <p:ph type="pic" idx="3"/>
          </p:nvPr>
        </p:nvSpPr>
        <p:spPr>
          <a:xfrm>
            <a:off x="-10425" y="1746100"/>
            <a:ext cx="2623800" cy="3397500"/>
          </a:xfrm>
          <a:prstGeom prst="rect">
            <a:avLst/>
          </a:prstGeom>
          <a:noFill/>
          <a:ln>
            <a:noFill/>
          </a:ln>
        </p:spPr>
      </p:sp>
      <p:sp>
        <p:nvSpPr>
          <p:cNvPr id="814" name="Google Shape;814;p122"/>
          <p:cNvSpPr>
            <a:spLocks noGrp="1"/>
          </p:cNvSpPr>
          <p:nvPr>
            <p:ph type="pic" idx="4"/>
          </p:nvPr>
        </p:nvSpPr>
        <p:spPr>
          <a:xfrm>
            <a:off x="2682550" y="1458075"/>
            <a:ext cx="3327600" cy="1675800"/>
          </a:xfrm>
          <a:prstGeom prst="rect">
            <a:avLst/>
          </a:prstGeom>
          <a:noFill/>
          <a:ln>
            <a:noFill/>
          </a:ln>
        </p:spPr>
      </p:sp>
      <p:sp>
        <p:nvSpPr>
          <p:cNvPr id="815" name="Google Shape;815;p122"/>
          <p:cNvSpPr>
            <a:spLocks noGrp="1"/>
          </p:cNvSpPr>
          <p:nvPr>
            <p:ph type="pic" idx="5"/>
          </p:nvPr>
        </p:nvSpPr>
        <p:spPr>
          <a:xfrm>
            <a:off x="2682544" y="2136"/>
            <a:ext cx="1749300" cy="1393200"/>
          </a:xfrm>
          <a:prstGeom prst="rect">
            <a:avLst/>
          </a:prstGeom>
          <a:noFill/>
          <a:ln>
            <a:noFill/>
          </a:ln>
        </p:spPr>
      </p:sp>
      <p:sp>
        <p:nvSpPr>
          <p:cNvPr id="816" name="Google Shape;816;p122"/>
          <p:cNvSpPr>
            <a:spLocks noGrp="1"/>
          </p:cNvSpPr>
          <p:nvPr>
            <p:ph type="pic" idx="6"/>
          </p:nvPr>
        </p:nvSpPr>
        <p:spPr>
          <a:xfrm>
            <a:off x="4490588" y="2136"/>
            <a:ext cx="1519500" cy="1393200"/>
          </a:xfrm>
          <a:prstGeom prst="rect">
            <a:avLst/>
          </a:prstGeom>
          <a:noFill/>
          <a:ln>
            <a:noFill/>
          </a:ln>
        </p:spPr>
      </p:sp>
      <p:sp>
        <p:nvSpPr>
          <p:cNvPr id="817" name="Google Shape;817;p122"/>
          <p:cNvSpPr>
            <a:spLocks noGrp="1"/>
          </p:cNvSpPr>
          <p:nvPr>
            <p:ph type="pic" idx="7"/>
          </p:nvPr>
        </p:nvSpPr>
        <p:spPr>
          <a:xfrm>
            <a:off x="6068831" y="2136"/>
            <a:ext cx="1560600" cy="3131700"/>
          </a:xfrm>
          <a:prstGeom prst="rect">
            <a:avLst/>
          </a:prstGeom>
          <a:noFill/>
          <a:ln>
            <a:noFill/>
          </a:ln>
        </p:spPr>
      </p:sp>
      <p:sp>
        <p:nvSpPr>
          <p:cNvPr id="818" name="Google Shape;818;p122"/>
          <p:cNvSpPr>
            <a:spLocks noGrp="1"/>
          </p:cNvSpPr>
          <p:nvPr>
            <p:ph type="pic" idx="8"/>
          </p:nvPr>
        </p:nvSpPr>
        <p:spPr>
          <a:xfrm>
            <a:off x="7688175" y="2136"/>
            <a:ext cx="1455900" cy="3131700"/>
          </a:xfrm>
          <a:prstGeom prst="rect">
            <a:avLst/>
          </a:prstGeom>
          <a:noFill/>
          <a:ln>
            <a:noFill/>
          </a:ln>
        </p:spPr>
      </p:sp>
      <p:sp>
        <p:nvSpPr>
          <p:cNvPr id="819" name="Google Shape;819;p122"/>
          <p:cNvSpPr>
            <a:spLocks noGrp="1"/>
          </p:cNvSpPr>
          <p:nvPr>
            <p:ph type="pic" idx="9"/>
          </p:nvPr>
        </p:nvSpPr>
        <p:spPr>
          <a:xfrm>
            <a:off x="2682550" y="3186300"/>
            <a:ext cx="6461400" cy="1957200"/>
          </a:xfrm>
          <a:prstGeom prst="rect">
            <a:avLst/>
          </a:prstGeom>
          <a:noFill/>
          <a:ln>
            <a:noFill/>
          </a:ln>
        </p:spPr>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Z.0 Blank slides: brand color options →">
  <p:cSld name="CUSTOM_23_1_1_1_1_2_1_1_1_1_1_1_1_1_1">
    <p:bg>
      <p:bgPr>
        <a:solidFill>
          <a:schemeClr val="accent5"/>
        </a:solidFill>
        <a:effectLst/>
      </p:bgPr>
    </p:bg>
    <p:spTree>
      <p:nvGrpSpPr>
        <p:cNvPr id="1" name="Shape 820"/>
        <p:cNvGrpSpPr/>
        <p:nvPr/>
      </p:nvGrpSpPr>
      <p:grpSpPr>
        <a:xfrm>
          <a:off x="0" y="0"/>
          <a:ext cx="0" cy="0"/>
          <a:chOff x="0" y="0"/>
          <a:chExt cx="0" cy="0"/>
        </a:xfrm>
      </p:grpSpPr>
      <p:sp>
        <p:nvSpPr>
          <p:cNvPr id="821" name="Google Shape;821;p123"/>
          <p:cNvSpPr txBox="1"/>
          <p:nvPr/>
        </p:nvSpPr>
        <p:spPr>
          <a:xfrm>
            <a:off x="2411725" y="1574250"/>
            <a:ext cx="6732300" cy="19950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chemeClr val="dk1"/>
                </a:highlight>
              </a:rPr>
              <a:t>Blank slides: brand colors</a:t>
            </a:r>
            <a:endParaRPr sz="7200" b="1">
              <a:solidFill>
                <a:srgbClr val="FFFFFF"/>
              </a:solidFill>
              <a:highlight>
                <a:schemeClr val="dk1"/>
              </a:highlight>
            </a:endParaRPr>
          </a:p>
        </p:txBody>
      </p:sp>
      <p:sp>
        <p:nvSpPr>
          <p:cNvPr id="822" name="Google Shape;822;p123"/>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Z.1 Blank slides: brand colors - White">
  <p:cSld name="CUSTOM_27_2">
    <p:spTree>
      <p:nvGrpSpPr>
        <p:cNvPr id="1" name="Shape 824"/>
        <p:cNvGrpSpPr/>
        <p:nvPr/>
      </p:nvGrpSpPr>
      <p:grpSpPr>
        <a:xfrm>
          <a:off x="0" y="0"/>
          <a:ext cx="0" cy="0"/>
          <a:chOff x="0" y="0"/>
          <a:chExt cx="0" cy="0"/>
        </a:xfrm>
      </p:grpSpPr>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Z.1 Blank slides: brand colors - Gold">
  <p:cSld name="CUSTOM_27_1">
    <p:bg>
      <p:bgPr>
        <a:solidFill>
          <a:schemeClr val="accent1"/>
        </a:solidFill>
        <a:effectLst/>
      </p:bgPr>
    </p:bg>
    <p:spTree>
      <p:nvGrpSpPr>
        <p:cNvPr id="1" name="Shape 826"/>
        <p:cNvGrpSpPr/>
        <p:nvPr/>
      </p:nvGrpSpPr>
      <p:grpSpPr>
        <a:xfrm>
          <a:off x="0" y="0"/>
          <a:ext cx="0" cy="0"/>
          <a:chOff x="0" y="0"/>
          <a:chExt cx="0" cy="0"/>
        </a:xfrm>
      </p:grpSpPr>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Z.1 Blank slides: brand colors - Maroon">
  <p:cSld name="CUSTOM_26_1">
    <p:bg>
      <p:bgPr>
        <a:solidFill>
          <a:schemeClr val="accent2"/>
        </a:solidFill>
        <a:effectLst/>
      </p:bgPr>
    </p:bg>
    <p:spTree>
      <p:nvGrpSpPr>
        <p:cNvPr id="1" name="Shape 827"/>
        <p:cNvGrpSpPr/>
        <p:nvPr/>
      </p:nvGrpSpPr>
      <p:grpSpPr>
        <a:xfrm>
          <a:off x="0" y="0"/>
          <a:ext cx="0" cy="0"/>
          <a:chOff x="0" y="0"/>
          <a:chExt cx="0" cy="0"/>
        </a:xfrm>
      </p:grpSpPr>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Z.2 Blank slides: brand colors - White">
  <p:cSld name="CUSTOM_23_1_1_2_1_1_1_1_1_1_1_1_1_1_1_2">
    <p:spTree>
      <p:nvGrpSpPr>
        <p:cNvPr id="1" name="Shape 828"/>
        <p:cNvGrpSpPr/>
        <p:nvPr/>
      </p:nvGrpSpPr>
      <p:grpSpPr>
        <a:xfrm>
          <a:off x="0" y="0"/>
          <a:ext cx="0" cy="0"/>
          <a:chOff x="0" y="0"/>
          <a:chExt cx="0" cy="0"/>
        </a:xfrm>
      </p:grpSpPr>
      <p:pic>
        <p:nvPicPr>
          <p:cNvPr id="829" name="Google Shape;829;p129" descr="ASU_Horiz_RGB_Digital_MaroonGold.png"/>
          <p:cNvPicPr preferRelativeResize="0"/>
          <p:nvPr/>
        </p:nvPicPr>
        <p:blipFill rotWithShape="1">
          <a:blip r:embed="rId2">
            <a:alphaModFix/>
          </a:blip>
          <a:srcRect r="57818"/>
          <a:stretch/>
        </p:blipFill>
        <p:spPr>
          <a:xfrm>
            <a:off x="7867711" y="4336142"/>
            <a:ext cx="989550" cy="651102"/>
          </a:xfrm>
          <a:prstGeom prst="rect">
            <a:avLst/>
          </a:prstGeom>
          <a:noFill/>
          <a:ln>
            <a:noFill/>
          </a:ln>
        </p:spPr>
      </p:pic>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Z.2 Blank slides: brand colors - Black">
  <p:cSld name="CUSTOM_22_1_1_1_1_1_1_1_1_1_1_1_1_1_1_1">
    <p:bg>
      <p:bgPr>
        <a:solidFill>
          <a:schemeClr val="dk1"/>
        </a:solidFill>
        <a:effectLst/>
      </p:bgPr>
    </p:bg>
    <p:spTree>
      <p:nvGrpSpPr>
        <p:cNvPr id="1" name="Shape 830"/>
        <p:cNvGrpSpPr/>
        <p:nvPr/>
      </p:nvGrpSpPr>
      <p:grpSpPr>
        <a:xfrm>
          <a:off x="0" y="0"/>
          <a:ext cx="0" cy="0"/>
          <a:chOff x="0" y="0"/>
          <a:chExt cx="0" cy="0"/>
        </a:xfrm>
      </p:grpSpPr>
      <p:pic>
        <p:nvPicPr>
          <p:cNvPr id="831" name="Google Shape;831;p130"/>
          <p:cNvPicPr preferRelativeResize="0"/>
          <p:nvPr/>
        </p:nvPicPr>
        <p:blipFill rotWithShape="1">
          <a:blip r:embed="rId2">
            <a:alphaModFix/>
          </a:blip>
          <a:srcRect l="7060" t="13180" r="5884" b="8919"/>
          <a:stretch/>
        </p:blipFill>
        <p:spPr>
          <a:xfrm>
            <a:off x="7964425" y="4428975"/>
            <a:ext cx="930449" cy="489050"/>
          </a:xfrm>
          <a:prstGeom prst="rect">
            <a:avLst/>
          </a:prstGeom>
          <a:noFill/>
          <a:ln>
            <a:noFill/>
          </a:ln>
        </p:spPr>
      </p:pic>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Z.2 Blank slides: brand colors - Gold">
  <p:cSld name="CUSTOM_23_1_1_1_1_1_1_1_1_1_1_1_1_1_1_1">
    <p:bg>
      <p:bgPr>
        <a:solidFill>
          <a:schemeClr val="accent1"/>
        </a:solidFill>
        <a:effectLst/>
      </p:bgPr>
    </p:bg>
    <p:spTree>
      <p:nvGrpSpPr>
        <p:cNvPr id="1" name="Shape 832"/>
        <p:cNvGrpSpPr/>
        <p:nvPr/>
      </p:nvGrpSpPr>
      <p:grpSpPr>
        <a:xfrm>
          <a:off x="0" y="0"/>
          <a:ext cx="0" cy="0"/>
          <a:chOff x="0" y="0"/>
          <a:chExt cx="0" cy="0"/>
        </a:xfrm>
      </p:grpSpPr>
      <p:pic>
        <p:nvPicPr>
          <p:cNvPr id="833" name="Google Shape;833;p131" descr="ASU_Horiz_RGB_Digital_MaroonGold.png"/>
          <p:cNvPicPr preferRelativeResize="0"/>
          <p:nvPr/>
        </p:nvPicPr>
        <p:blipFill rotWithShape="1">
          <a:blip r:embed="rId2">
            <a:alphaModFix/>
          </a:blip>
          <a:srcRect r="57818"/>
          <a:stretch/>
        </p:blipFill>
        <p:spPr>
          <a:xfrm>
            <a:off x="7867711" y="4336142"/>
            <a:ext cx="989550" cy="651102"/>
          </a:xfrm>
          <a:prstGeom prst="rect">
            <a:avLst/>
          </a:prstGeom>
          <a:noFill/>
          <a:ln>
            <a:noFill/>
          </a:ln>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Z.2 Blank slides: brand colors - Maroon">
  <p:cSld name="CUSTOM_23_1_1_1_1_2_1_1_1_1_1_1_1_1_1_1">
    <p:bg>
      <p:bgPr>
        <a:solidFill>
          <a:schemeClr val="accent2"/>
        </a:solidFill>
        <a:effectLst/>
      </p:bgPr>
    </p:bg>
    <p:spTree>
      <p:nvGrpSpPr>
        <p:cNvPr id="1" name="Shape 834"/>
        <p:cNvGrpSpPr/>
        <p:nvPr/>
      </p:nvGrpSpPr>
      <p:grpSpPr>
        <a:xfrm>
          <a:off x="0" y="0"/>
          <a:ext cx="0" cy="0"/>
          <a:chOff x="0" y="0"/>
          <a:chExt cx="0" cy="0"/>
        </a:xfrm>
      </p:grpSpPr>
      <p:pic>
        <p:nvPicPr>
          <p:cNvPr id="835" name="Google Shape;835;p132"/>
          <p:cNvPicPr preferRelativeResize="0"/>
          <p:nvPr/>
        </p:nvPicPr>
        <p:blipFill rotWithShape="1">
          <a:blip r:embed="rId2">
            <a:alphaModFix/>
          </a:blip>
          <a:srcRect l="7060" t="13180" r="5884" b="8919"/>
          <a:stretch/>
        </p:blipFill>
        <p:spPr>
          <a:xfrm>
            <a:off x="7964425" y="4428975"/>
            <a:ext cx="930449" cy="489050"/>
          </a:xfrm>
          <a:prstGeom prst="rect">
            <a:avLst/>
          </a:prstGeom>
          <a:noFill/>
          <a:ln>
            <a:noFill/>
          </a:ln>
        </p:spPr>
      </p:pic>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Z.2 Blank slides: brand colors - Photo">
  <p:cSld name="CUSTOM_23_1_1_2_1_1_1_1_1_1_1_1_1_1_1_1">
    <p:spTree>
      <p:nvGrpSpPr>
        <p:cNvPr id="1" name="Shape 836"/>
        <p:cNvGrpSpPr/>
        <p:nvPr/>
      </p:nvGrpSpPr>
      <p:grpSpPr>
        <a:xfrm>
          <a:off x="0" y="0"/>
          <a:ext cx="0" cy="0"/>
          <a:chOff x="0" y="0"/>
          <a:chExt cx="0" cy="0"/>
        </a:xfrm>
      </p:grpSpPr>
      <p:sp>
        <p:nvSpPr>
          <p:cNvPr id="837" name="Google Shape;837;p133"/>
          <p:cNvSpPr>
            <a:spLocks noGrp="1"/>
          </p:cNvSpPr>
          <p:nvPr>
            <p:ph type="pic" idx="2"/>
          </p:nvPr>
        </p:nvSpPr>
        <p:spPr>
          <a:xfrm>
            <a:off x="-47625" y="-41200"/>
            <a:ext cx="9201000" cy="5175600"/>
          </a:xfrm>
          <a:prstGeom prst="rect">
            <a:avLst/>
          </a:prstGeom>
          <a:noFill/>
          <a:ln>
            <a:noFill/>
          </a:ln>
        </p:spPr>
      </p:sp>
      <p:grpSp>
        <p:nvGrpSpPr>
          <p:cNvPr id="838" name="Google Shape;838;p133"/>
          <p:cNvGrpSpPr/>
          <p:nvPr/>
        </p:nvGrpSpPr>
        <p:grpSpPr>
          <a:xfrm>
            <a:off x="7867711" y="4336142"/>
            <a:ext cx="1295214" cy="651102"/>
            <a:chOff x="7867711" y="4336142"/>
            <a:chExt cx="1295214" cy="651102"/>
          </a:xfrm>
        </p:grpSpPr>
        <p:sp>
          <p:nvSpPr>
            <p:cNvPr id="839" name="Google Shape;839;p133"/>
            <p:cNvSpPr/>
            <p:nvPr/>
          </p:nvSpPr>
          <p:spPr>
            <a:xfrm>
              <a:off x="7878325" y="4399875"/>
              <a:ext cx="1284600" cy="540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0" name="Google Shape;840;p133" descr="ASU_Horiz_RGB_Digital_MaroonGold.png"/>
            <p:cNvPicPr preferRelativeResize="0"/>
            <p:nvPr/>
          </p:nvPicPr>
          <p:blipFill rotWithShape="1">
            <a:blip r:embed="rId2">
              <a:alphaModFix/>
            </a:blip>
            <a:srcRect r="57818"/>
            <a:stretch/>
          </p:blipFill>
          <p:spPr>
            <a:xfrm>
              <a:off x="7867711" y="4336142"/>
              <a:ext cx="989550" cy="651102"/>
            </a:xfrm>
            <a:prstGeom prst="rect">
              <a:avLst/>
            </a:prstGeom>
            <a:noFill/>
            <a:ln>
              <a:noFill/>
            </a:ln>
          </p:spPr>
        </p:pic>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3.1 Person feature slide - 8 person">
  <p:cSld name="CUSTOM_23_1_1_1_1_1_1_2_1_1_1_1_2_1_1">
    <p:spTree>
      <p:nvGrpSpPr>
        <p:cNvPr id="1" name="Shape 98"/>
        <p:cNvGrpSpPr/>
        <p:nvPr/>
      </p:nvGrpSpPr>
      <p:grpSpPr>
        <a:xfrm>
          <a:off x="0" y="0"/>
          <a:ext cx="0" cy="0"/>
          <a:chOff x="0" y="0"/>
          <a:chExt cx="0" cy="0"/>
        </a:xfrm>
      </p:grpSpPr>
      <p:sp>
        <p:nvSpPr>
          <p:cNvPr id="99" name="Google Shape;99;p19"/>
          <p:cNvSpPr>
            <a:spLocks noGrp="1"/>
          </p:cNvSpPr>
          <p:nvPr>
            <p:ph type="pic" idx="2"/>
          </p:nvPr>
        </p:nvSpPr>
        <p:spPr>
          <a:xfrm>
            <a:off x="424901" y="1197251"/>
            <a:ext cx="736500" cy="736500"/>
          </a:xfrm>
          <a:prstGeom prst="ellipse">
            <a:avLst/>
          </a:prstGeom>
          <a:noFill/>
          <a:ln w="9525" cap="flat" cmpd="sng">
            <a:solidFill>
              <a:schemeClr val="lt2"/>
            </a:solidFill>
            <a:prstDash val="solid"/>
            <a:round/>
            <a:headEnd type="none" w="sm" len="sm"/>
            <a:tailEnd type="none" w="sm" len="sm"/>
          </a:ln>
        </p:spPr>
      </p:sp>
      <p:sp>
        <p:nvSpPr>
          <p:cNvPr id="100" name="Google Shape;100;p19"/>
          <p:cNvSpPr txBox="1">
            <a:spLocks noGrp="1"/>
          </p:cNvSpPr>
          <p:nvPr>
            <p:ph type="body" idx="1"/>
          </p:nvPr>
        </p:nvSpPr>
        <p:spPr>
          <a:xfrm>
            <a:off x="423275" y="2021200"/>
            <a:ext cx="1990800" cy="213900"/>
          </a:xfrm>
          <a:prstGeom prst="rect">
            <a:avLst/>
          </a:prstGeom>
          <a:noFill/>
          <a:ln>
            <a:noFill/>
          </a:ln>
        </p:spPr>
        <p:txBody>
          <a:bodyPr spcFirstLastPara="1" wrap="square" lIns="0" tIns="0" rIns="0" bIns="0" anchor="t" anchorCtr="0">
            <a:spAutoFit/>
          </a:bodyPr>
          <a:lstStyle>
            <a:lvl1pPr marL="457200" marR="0" lvl="0" indent="-304800" algn="l">
              <a:lnSpc>
                <a:spcPct val="100000"/>
              </a:lnSpc>
              <a:spcBef>
                <a:spcPts val="0"/>
              </a:spcBef>
              <a:spcAft>
                <a:spcPts val="0"/>
              </a:spcAft>
              <a:buClr>
                <a:srgbClr val="000000"/>
              </a:buClr>
              <a:buSzPts val="1200"/>
              <a:buChar char="●"/>
              <a:defRPr sz="1200" b="1" i="0" u="none" strike="noStrike" cap="none">
                <a:solidFill>
                  <a:srgbClr val="000000"/>
                </a:solidFill>
                <a:highlight>
                  <a:schemeClr val="accent1"/>
                </a:highlight>
              </a:defRPr>
            </a:lvl1pPr>
            <a:lvl2pPr marL="914400" marR="0" lvl="1" indent="-304800" algn="l">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2pPr>
            <a:lvl3pPr marL="1371600" marR="0" lvl="2" indent="-304800" algn="l">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3pPr>
            <a:lvl4pPr marL="1828800" marR="0" lvl="3" indent="-304800" algn="l">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4pPr>
            <a:lvl5pPr marL="2286000" marR="0" lvl="4" indent="-304800" algn="l">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5pPr>
            <a:lvl6pPr marL="2743200" marR="0" lvl="5" indent="-304800" algn="l">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6pPr>
            <a:lvl7pPr marL="3200400" marR="0" lvl="6" indent="-304800" algn="l">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7pPr>
            <a:lvl8pPr marL="3657600" marR="0" lvl="7" indent="-304800" algn="l">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8pPr>
            <a:lvl9pPr marL="4114800" marR="0" lvl="8" indent="-304800" algn="l">
              <a:lnSpc>
                <a:spcPct val="100000"/>
              </a:lnSpc>
              <a:spcBef>
                <a:spcPts val="400"/>
              </a:spcBef>
              <a:spcAft>
                <a:spcPts val="400"/>
              </a:spcAft>
              <a:buClr>
                <a:srgbClr val="000000"/>
              </a:buClr>
              <a:buSzPts val="1200"/>
              <a:buChar char="■"/>
              <a:defRPr sz="1200" b="1" i="0" u="none" strike="noStrike" cap="none">
                <a:solidFill>
                  <a:srgbClr val="000000"/>
                </a:solidFill>
                <a:highlight>
                  <a:schemeClr val="accent1"/>
                </a:highlight>
              </a:defRPr>
            </a:lvl9pPr>
          </a:lstStyle>
          <a:p>
            <a:pPr lvl="0"/>
            <a:r>
              <a:rPr lang="en-US"/>
              <a:t>Click to edit Master text styles</a:t>
            </a:r>
          </a:p>
        </p:txBody>
      </p:sp>
      <p:sp>
        <p:nvSpPr>
          <p:cNvPr id="101" name="Google Shape;101;p19"/>
          <p:cNvSpPr>
            <a:spLocks noGrp="1"/>
          </p:cNvSpPr>
          <p:nvPr>
            <p:ph type="pic" idx="3"/>
          </p:nvPr>
        </p:nvSpPr>
        <p:spPr>
          <a:xfrm>
            <a:off x="2521314" y="1197251"/>
            <a:ext cx="736500" cy="736500"/>
          </a:xfrm>
          <a:prstGeom prst="ellipse">
            <a:avLst/>
          </a:prstGeom>
          <a:noFill/>
          <a:ln w="9525" cap="flat" cmpd="sng">
            <a:solidFill>
              <a:schemeClr val="lt2"/>
            </a:solidFill>
            <a:prstDash val="solid"/>
            <a:round/>
            <a:headEnd type="none" w="sm" len="sm"/>
            <a:tailEnd type="none" w="sm" len="sm"/>
          </a:ln>
        </p:spPr>
      </p:sp>
      <p:sp>
        <p:nvSpPr>
          <p:cNvPr id="102" name="Google Shape;102;p19"/>
          <p:cNvSpPr>
            <a:spLocks noGrp="1"/>
          </p:cNvSpPr>
          <p:nvPr>
            <p:ph type="pic" idx="4"/>
          </p:nvPr>
        </p:nvSpPr>
        <p:spPr>
          <a:xfrm>
            <a:off x="4617726" y="1197251"/>
            <a:ext cx="736500" cy="736500"/>
          </a:xfrm>
          <a:prstGeom prst="ellipse">
            <a:avLst/>
          </a:prstGeom>
          <a:noFill/>
          <a:ln w="9525" cap="flat" cmpd="sng">
            <a:solidFill>
              <a:schemeClr val="lt2"/>
            </a:solidFill>
            <a:prstDash val="solid"/>
            <a:round/>
            <a:headEnd type="none" w="sm" len="sm"/>
            <a:tailEnd type="none" w="sm" len="sm"/>
          </a:ln>
        </p:spPr>
      </p:sp>
      <p:sp>
        <p:nvSpPr>
          <p:cNvPr id="103" name="Google Shape;103;p19"/>
          <p:cNvSpPr>
            <a:spLocks noGrp="1"/>
          </p:cNvSpPr>
          <p:nvPr>
            <p:ph type="pic" idx="5"/>
          </p:nvPr>
        </p:nvSpPr>
        <p:spPr>
          <a:xfrm>
            <a:off x="6714126" y="1197251"/>
            <a:ext cx="736500" cy="736500"/>
          </a:xfrm>
          <a:prstGeom prst="ellipse">
            <a:avLst/>
          </a:prstGeom>
          <a:noFill/>
          <a:ln w="9525" cap="flat" cmpd="sng">
            <a:solidFill>
              <a:schemeClr val="lt2"/>
            </a:solidFill>
            <a:prstDash val="solid"/>
            <a:round/>
            <a:headEnd type="none" w="sm" len="sm"/>
            <a:tailEnd type="none" w="sm" len="sm"/>
          </a:ln>
        </p:spPr>
      </p:sp>
      <p:sp>
        <p:nvSpPr>
          <p:cNvPr id="104" name="Google Shape;104;p19"/>
          <p:cNvSpPr>
            <a:spLocks noGrp="1"/>
          </p:cNvSpPr>
          <p:nvPr>
            <p:ph type="pic" idx="6"/>
          </p:nvPr>
        </p:nvSpPr>
        <p:spPr>
          <a:xfrm>
            <a:off x="424901" y="3028476"/>
            <a:ext cx="736500" cy="736500"/>
          </a:xfrm>
          <a:prstGeom prst="ellipse">
            <a:avLst/>
          </a:prstGeom>
          <a:noFill/>
          <a:ln w="9525" cap="flat" cmpd="sng">
            <a:solidFill>
              <a:schemeClr val="lt2"/>
            </a:solidFill>
            <a:prstDash val="solid"/>
            <a:round/>
            <a:headEnd type="none" w="sm" len="sm"/>
            <a:tailEnd type="none" w="sm" len="sm"/>
          </a:ln>
        </p:spPr>
      </p:sp>
      <p:sp>
        <p:nvSpPr>
          <p:cNvPr id="105" name="Google Shape;105;p19"/>
          <p:cNvSpPr>
            <a:spLocks noGrp="1"/>
          </p:cNvSpPr>
          <p:nvPr>
            <p:ph type="pic" idx="7"/>
          </p:nvPr>
        </p:nvSpPr>
        <p:spPr>
          <a:xfrm>
            <a:off x="2521314" y="3028476"/>
            <a:ext cx="736500" cy="736500"/>
          </a:xfrm>
          <a:prstGeom prst="ellipse">
            <a:avLst/>
          </a:prstGeom>
          <a:noFill/>
          <a:ln w="9525" cap="flat" cmpd="sng">
            <a:solidFill>
              <a:schemeClr val="lt2"/>
            </a:solidFill>
            <a:prstDash val="solid"/>
            <a:round/>
            <a:headEnd type="none" w="sm" len="sm"/>
            <a:tailEnd type="none" w="sm" len="sm"/>
          </a:ln>
        </p:spPr>
      </p:sp>
      <p:sp>
        <p:nvSpPr>
          <p:cNvPr id="106" name="Google Shape;106;p19"/>
          <p:cNvSpPr>
            <a:spLocks noGrp="1"/>
          </p:cNvSpPr>
          <p:nvPr>
            <p:ph type="pic" idx="8"/>
          </p:nvPr>
        </p:nvSpPr>
        <p:spPr>
          <a:xfrm>
            <a:off x="4617726" y="3028476"/>
            <a:ext cx="736500" cy="736500"/>
          </a:xfrm>
          <a:prstGeom prst="ellipse">
            <a:avLst/>
          </a:prstGeom>
          <a:noFill/>
          <a:ln w="9525" cap="flat" cmpd="sng">
            <a:solidFill>
              <a:schemeClr val="lt2"/>
            </a:solidFill>
            <a:prstDash val="solid"/>
            <a:round/>
            <a:headEnd type="none" w="sm" len="sm"/>
            <a:tailEnd type="none" w="sm" len="sm"/>
          </a:ln>
        </p:spPr>
      </p:sp>
      <p:sp>
        <p:nvSpPr>
          <p:cNvPr id="107" name="Google Shape;107;p19"/>
          <p:cNvSpPr>
            <a:spLocks noGrp="1"/>
          </p:cNvSpPr>
          <p:nvPr>
            <p:ph type="pic" idx="9"/>
          </p:nvPr>
        </p:nvSpPr>
        <p:spPr>
          <a:xfrm>
            <a:off x="6714126" y="3028476"/>
            <a:ext cx="736500" cy="736500"/>
          </a:xfrm>
          <a:prstGeom prst="ellipse">
            <a:avLst/>
          </a:prstGeom>
          <a:noFill/>
          <a:ln w="9525" cap="flat" cmpd="sng">
            <a:solidFill>
              <a:schemeClr val="lt2"/>
            </a:solidFill>
            <a:prstDash val="solid"/>
            <a:round/>
            <a:headEnd type="none" w="sm" len="sm"/>
            <a:tailEnd type="none" w="sm" len="sm"/>
          </a:ln>
        </p:spPr>
      </p:sp>
      <p:sp>
        <p:nvSpPr>
          <p:cNvPr id="108" name="Google Shape;108;p19"/>
          <p:cNvSpPr txBox="1">
            <a:spLocks noGrp="1"/>
          </p:cNvSpPr>
          <p:nvPr>
            <p:ph type="body" idx="13"/>
          </p:nvPr>
        </p:nvSpPr>
        <p:spPr>
          <a:xfrm>
            <a:off x="423275" y="2247400"/>
            <a:ext cx="1990800" cy="213900"/>
          </a:xfrm>
          <a:prstGeom prst="rect">
            <a:avLst/>
          </a:prstGeom>
          <a:noFill/>
          <a:ln>
            <a:noFill/>
          </a:ln>
        </p:spPr>
        <p:txBody>
          <a:bodyPr spcFirstLastPara="1" wrap="square" lIns="0" tIns="0" rIns="0" bIns="0" anchor="t" anchorCtr="0">
            <a:spAutoFit/>
          </a:bodyPr>
          <a:lstStyle>
            <a:lvl1pPr marL="457200" marR="0" lvl="0" indent="-292100" algn="l">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a:lnSpc>
                <a:spcPct val="100000"/>
              </a:lnSpc>
              <a:spcBef>
                <a:spcPts val="400"/>
              </a:spcBef>
              <a:spcAft>
                <a:spcPts val="400"/>
              </a:spcAft>
              <a:buClr>
                <a:srgbClr val="000000"/>
              </a:buClr>
              <a:buSzPts val="1000"/>
              <a:buChar char="■"/>
              <a:defRPr sz="1000" i="0" u="none" strike="noStrike" cap="none">
                <a:solidFill>
                  <a:srgbClr val="000000"/>
                </a:solidFill>
              </a:defRPr>
            </a:lvl9pPr>
          </a:lstStyle>
          <a:p>
            <a:pPr lvl="0"/>
            <a:r>
              <a:rPr lang="en-US"/>
              <a:t>Click to edit Master text styles</a:t>
            </a:r>
          </a:p>
        </p:txBody>
      </p:sp>
      <p:sp>
        <p:nvSpPr>
          <p:cNvPr id="109" name="Google Shape;109;p19"/>
          <p:cNvSpPr txBox="1">
            <a:spLocks noGrp="1"/>
          </p:cNvSpPr>
          <p:nvPr>
            <p:ph type="body" idx="14"/>
          </p:nvPr>
        </p:nvSpPr>
        <p:spPr>
          <a:xfrm>
            <a:off x="2514600" y="2021200"/>
            <a:ext cx="1990800" cy="213900"/>
          </a:xfrm>
          <a:prstGeom prst="rect">
            <a:avLst/>
          </a:prstGeom>
          <a:noFill/>
          <a:ln>
            <a:noFill/>
          </a:ln>
        </p:spPr>
        <p:txBody>
          <a:bodyPr spcFirstLastPara="1" wrap="square" lIns="0" tIns="0" rIns="0" bIns="0" anchor="t" anchorCtr="0">
            <a:spAutoFit/>
          </a:bodyPr>
          <a:lstStyle>
            <a:lvl1pPr marL="457200" marR="0" lvl="0" indent="-304800" algn="l" rtl="0">
              <a:lnSpc>
                <a:spcPct val="100000"/>
              </a:lnSpc>
              <a:spcBef>
                <a:spcPts val="0"/>
              </a:spcBef>
              <a:spcAft>
                <a:spcPts val="0"/>
              </a:spcAft>
              <a:buClr>
                <a:srgbClr val="000000"/>
              </a:buClr>
              <a:buSzPts val="1200"/>
              <a:buChar char="●"/>
              <a:defRPr sz="1200" b="1" i="0" u="none" strike="noStrike" cap="none">
                <a:solidFill>
                  <a:srgbClr val="000000"/>
                </a:solidFill>
                <a:highlight>
                  <a:schemeClr val="accent1"/>
                </a:highlight>
              </a:defRPr>
            </a:lvl1pPr>
            <a:lvl2pPr marL="914400" marR="0" lvl="1"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2pPr>
            <a:lvl3pPr marL="1371600" marR="0" lvl="2"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3pPr>
            <a:lvl4pPr marL="1828800" marR="0" lvl="3"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4pPr>
            <a:lvl5pPr marL="2286000" marR="0" lvl="4"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5pPr>
            <a:lvl6pPr marL="2743200" marR="0" lvl="5"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6pPr>
            <a:lvl7pPr marL="3200400" marR="0" lvl="6"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7pPr>
            <a:lvl8pPr marL="3657600" marR="0" lvl="7"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8pPr>
            <a:lvl9pPr marL="4114800" marR="0" lvl="8" indent="-304800" algn="l" rtl="0">
              <a:lnSpc>
                <a:spcPct val="100000"/>
              </a:lnSpc>
              <a:spcBef>
                <a:spcPts val="400"/>
              </a:spcBef>
              <a:spcAft>
                <a:spcPts val="400"/>
              </a:spcAft>
              <a:buClr>
                <a:srgbClr val="000000"/>
              </a:buClr>
              <a:buSzPts val="1200"/>
              <a:buChar char="■"/>
              <a:defRPr sz="1200" b="1" i="0" u="none" strike="noStrike" cap="none">
                <a:solidFill>
                  <a:srgbClr val="000000"/>
                </a:solidFill>
                <a:highlight>
                  <a:schemeClr val="accent1"/>
                </a:highlight>
              </a:defRPr>
            </a:lvl9pPr>
          </a:lstStyle>
          <a:p>
            <a:pPr lvl="0"/>
            <a:r>
              <a:rPr lang="en-US"/>
              <a:t>Click to edit Master text styles</a:t>
            </a:r>
          </a:p>
        </p:txBody>
      </p:sp>
      <p:sp>
        <p:nvSpPr>
          <p:cNvPr id="110" name="Google Shape;110;p19"/>
          <p:cNvSpPr txBox="1">
            <a:spLocks noGrp="1"/>
          </p:cNvSpPr>
          <p:nvPr>
            <p:ph type="body" idx="15"/>
          </p:nvPr>
        </p:nvSpPr>
        <p:spPr>
          <a:xfrm>
            <a:off x="2514600" y="2247400"/>
            <a:ext cx="1990800" cy="213900"/>
          </a:xfrm>
          <a:prstGeom prst="rect">
            <a:avLst/>
          </a:prstGeom>
          <a:noFill/>
          <a:ln>
            <a:noFill/>
          </a:ln>
        </p:spPr>
        <p:txBody>
          <a:bodyPr spcFirstLastPara="1" wrap="square" lIns="0" tIns="0" rIns="0" bIns="0" anchor="t" anchorCtr="0">
            <a:spAutoFit/>
          </a:bodyPr>
          <a:lstStyle>
            <a:lvl1pPr marL="457200" marR="0" lvl="0" indent="-292100" algn="l" rtl="0">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rtl="0">
              <a:lnSpc>
                <a:spcPct val="100000"/>
              </a:lnSpc>
              <a:spcBef>
                <a:spcPts val="400"/>
              </a:spcBef>
              <a:spcAft>
                <a:spcPts val="400"/>
              </a:spcAft>
              <a:buClr>
                <a:srgbClr val="000000"/>
              </a:buClr>
              <a:buSzPts val="1000"/>
              <a:buChar char="■"/>
              <a:defRPr sz="1000" i="0" u="none" strike="noStrike" cap="none">
                <a:solidFill>
                  <a:srgbClr val="000000"/>
                </a:solidFill>
              </a:defRPr>
            </a:lvl9pPr>
          </a:lstStyle>
          <a:p>
            <a:pPr lvl="0"/>
            <a:r>
              <a:rPr lang="en-US"/>
              <a:t>Click to edit Master text styles</a:t>
            </a:r>
          </a:p>
        </p:txBody>
      </p:sp>
      <p:sp>
        <p:nvSpPr>
          <p:cNvPr id="111" name="Google Shape;111;p19"/>
          <p:cNvSpPr txBox="1">
            <a:spLocks noGrp="1"/>
          </p:cNvSpPr>
          <p:nvPr>
            <p:ph type="body" idx="16"/>
          </p:nvPr>
        </p:nvSpPr>
        <p:spPr>
          <a:xfrm>
            <a:off x="4620300" y="2021200"/>
            <a:ext cx="1990800" cy="213900"/>
          </a:xfrm>
          <a:prstGeom prst="rect">
            <a:avLst/>
          </a:prstGeom>
          <a:noFill/>
          <a:ln>
            <a:noFill/>
          </a:ln>
        </p:spPr>
        <p:txBody>
          <a:bodyPr spcFirstLastPara="1" wrap="square" lIns="0" tIns="0" rIns="0" bIns="0" anchor="t" anchorCtr="0">
            <a:spAutoFit/>
          </a:bodyPr>
          <a:lstStyle>
            <a:lvl1pPr marL="457200" marR="0" lvl="0" indent="-304800" algn="l" rtl="0">
              <a:lnSpc>
                <a:spcPct val="100000"/>
              </a:lnSpc>
              <a:spcBef>
                <a:spcPts val="0"/>
              </a:spcBef>
              <a:spcAft>
                <a:spcPts val="0"/>
              </a:spcAft>
              <a:buClr>
                <a:srgbClr val="000000"/>
              </a:buClr>
              <a:buSzPts val="1200"/>
              <a:buChar char="●"/>
              <a:defRPr sz="1200" b="1" i="0" u="none" strike="noStrike" cap="none">
                <a:solidFill>
                  <a:srgbClr val="000000"/>
                </a:solidFill>
                <a:highlight>
                  <a:schemeClr val="accent1"/>
                </a:highlight>
              </a:defRPr>
            </a:lvl1pPr>
            <a:lvl2pPr marL="914400" marR="0" lvl="1"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2pPr>
            <a:lvl3pPr marL="1371600" marR="0" lvl="2"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3pPr>
            <a:lvl4pPr marL="1828800" marR="0" lvl="3"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4pPr>
            <a:lvl5pPr marL="2286000" marR="0" lvl="4"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5pPr>
            <a:lvl6pPr marL="2743200" marR="0" lvl="5"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6pPr>
            <a:lvl7pPr marL="3200400" marR="0" lvl="6"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7pPr>
            <a:lvl8pPr marL="3657600" marR="0" lvl="7"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8pPr>
            <a:lvl9pPr marL="4114800" marR="0" lvl="8" indent="-304800" algn="l" rtl="0">
              <a:lnSpc>
                <a:spcPct val="100000"/>
              </a:lnSpc>
              <a:spcBef>
                <a:spcPts val="400"/>
              </a:spcBef>
              <a:spcAft>
                <a:spcPts val="400"/>
              </a:spcAft>
              <a:buClr>
                <a:srgbClr val="000000"/>
              </a:buClr>
              <a:buSzPts val="1200"/>
              <a:buChar char="■"/>
              <a:defRPr sz="1200" b="1" i="0" u="none" strike="noStrike" cap="none">
                <a:solidFill>
                  <a:srgbClr val="000000"/>
                </a:solidFill>
                <a:highlight>
                  <a:schemeClr val="accent1"/>
                </a:highlight>
              </a:defRPr>
            </a:lvl9pPr>
          </a:lstStyle>
          <a:p>
            <a:pPr lvl="0"/>
            <a:r>
              <a:rPr lang="en-US"/>
              <a:t>Click to edit Master text styles</a:t>
            </a:r>
          </a:p>
        </p:txBody>
      </p:sp>
      <p:sp>
        <p:nvSpPr>
          <p:cNvPr id="112" name="Google Shape;112;p19"/>
          <p:cNvSpPr txBox="1">
            <a:spLocks noGrp="1"/>
          </p:cNvSpPr>
          <p:nvPr>
            <p:ph type="body" idx="17"/>
          </p:nvPr>
        </p:nvSpPr>
        <p:spPr>
          <a:xfrm>
            <a:off x="4620300" y="2247400"/>
            <a:ext cx="1990800" cy="213900"/>
          </a:xfrm>
          <a:prstGeom prst="rect">
            <a:avLst/>
          </a:prstGeom>
          <a:noFill/>
          <a:ln>
            <a:noFill/>
          </a:ln>
        </p:spPr>
        <p:txBody>
          <a:bodyPr spcFirstLastPara="1" wrap="square" lIns="0" tIns="0" rIns="0" bIns="0" anchor="t" anchorCtr="0">
            <a:spAutoFit/>
          </a:bodyPr>
          <a:lstStyle>
            <a:lvl1pPr marL="457200" marR="0" lvl="0" indent="-292100" algn="l" rtl="0">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rtl="0">
              <a:lnSpc>
                <a:spcPct val="100000"/>
              </a:lnSpc>
              <a:spcBef>
                <a:spcPts val="400"/>
              </a:spcBef>
              <a:spcAft>
                <a:spcPts val="400"/>
              </a:spcAft>
              <a:buClr>
                <a:srgbClr val="000000"/>
              </a:buClr>
              <a:buSzPts val="1000"/>
              <a:buChar char="■"/>
              <a:defRPr sz="1000" i="0" u="none" strike="noStrike" cap="none">
                <a:solidFill>
                  <a:srgbClr val="000000"/>
                </a:solidFill>
              </a:defRPr>
            </a:lvl9pPr>
          </a:lstStyle>
          <a:p>
            <a:pPr lvl="0"/>
            <a:r>
              <a:rPr lang="en-US"/>
              <a:t>Click to edit Master text styles</a:t>
            </a:r>
          </a:p>
        </p:txBody>
      </p:sp>
      <p:sp>
        <p:nvSpPr>
          <p:cNvPr id="113" name="Google Shape;113;p19"/>
          <p:cNvSpPr txBox="1">
            <a:spLocks noGrp="1"/>
          </p:cNvSpPr>
          <p:nvPr>
            <p:ph type="body" idx="18"/>
          </p:nvPr>
        </p:nvSpPr>
        <p:spPr>
          <a:xfrm>
            <a:off x="6726000" y="2021200"/>
            <a:ext cx="1990800" cy="213900"/>
          </a:xfrm>
          <a:prstGeom prst="rect">
            <a:avLst/>
          </a:prstGeom>
          <a:noFill/>
          <a:ln>
            <a:noFill/>
          </a:ln>
        </p:spPr>
        <p:txBody>
          <a:bodyPr spcFirstLastPara="1" wrap="square" lIns="0" tIns="0" rIns="0" bIns="0" anchor="t" anchorCtr="0">
            <a:spAutoFit/>
          </a:bodyPr>
          <a:lstStyle>
            <a:lvl1pPr marL="457200" marR="0" lvl="0" indent="-304800" algn="l" rtl="0">
              <a:lnSpc>
                <a:spcPct val="100000"/>
              </a:lnSpc>
              <a:spcBef>
                <a:spcPts val="0"/>
              </a:spcBef>
              <a:spcAft>
                <a:spcPts val="0"/>
              </a:spcAft>
              <a:buClr>
                <a:srgbClr val="000000"/>
              </a:buClr>
              <a:buSzPts val="1200"/>
              <a:buChar char="●"/>
              <a:defRPr sz="1200" b="1" i="0" u="none" strike="noStrike" cap="none">
                <a:solidFill>
                  <a:srgbClr val="000000"/>
                </a:solidFill>
                <a:highlight>
                  <a:schemeClr val="accent1"/>
                </a:highlight>
              </a:defRPr>
            </a:lvl1pPr>
            <a:lvl2pPr marL="914400" marR="0" lvl="1"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2pPr>
            <a:lvl3pPr marL="1371600" marR="0" lvl="2"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3pPr>
            <a:lvl4pPr marL="1828800" marR="0" lvl="3"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4pPr>
            <a:lvl5pPr marL="2286000" marR="0" lvl="4"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5pPr>
            <a:lvl6pPr marL="2743200" marR="0" lvl="5"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6pPr>
            <a:lvl7pPr marL="3200400" marR="0" lvl="6"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7pPr>
            <a:lvl8pPr marL="3657600" marR="0" lvl="7"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8pPr>
            <a:lvl9pPr marL="4114800" marR="0" lvl="8" indent="-304800" algn="l" rtl="0">
              <a:lnSpc>
                <a:spcPct val="100000"/>
              </a:lnSpc>
              <a:spcBef>
                <a:spcPts val="400"/>
              </a:spcBef>
              <a:spcAft>
                <a:spcPts val="400"/>
              </a:spcAft>
              <a:buClr>
                <a:srgbClr val="000000"/>
              </a:buClr>
              <a:buSzPts val="1200"/>
              <a:buChar char="■"/>
              <a:defRPr sz="1200" b="1" i="0" u="none" strike="noStrike" cap="none">
                <a:solidFill>
                  <a:srgbClr val="000000"/>
                </a:solidFill>
                <a:highlight>
                  <a:schemeClr val="accent1"/>
                </a:highlight>
              </a:defRPr>
            </a:lvl9pPr>
          </a:lstStyle>
          <a:p>
            <a:pPr lvl="0"/>
            <a:r>
              <a:rPr lang="en-US"/>
              <a:t>Click to edit Master text styles</a:t>
            </a:r>
          </a:p>
        </p:txBody>
      </p:sp>
      <p:sp>
        <p:nvSpPr>
          <p:cNvPr id="114" name="Google Shape;114;p19"/>
          <p:cNvSpPr txBox="1">
            <a:spLocks noGrp="1"/>
          </p:cNvSpPr>
          <p:nvPr>
            <p:ph type="body" idx="19"/>
          </p:nvPr>
        </p:nvSpPr>
        <p:spPr>
          <a:xfrm>
            <a:off x="6726000" y="2247400"/>
            <a:ext cx="1990800" cy="213900"/>
          </a:xfrm>
          <a:prstGeom prst="rect">
            <a:avLst/>
          </a:prstGeom>
          <a:noFill/>
          <a:ln>
            <a:noFill/>
          </a:ln>
        </p:spPr>
        <p:txBody>
          <a:bodyPr spcFirstLastPara="1" wrap="square" lIns="0" tIns="0" rIns="0" bIns="0" anchor="t" anchorCtr="0">
            <a:spAutoFit/>
          </a:bodyPr>
          <a:lstStyle>
            <a:lvl1pPr marL="457200" marR="0" lvl="0" indent="-292100" algn="l" rtl="0">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rtl="0">
              <a:lnSpc>
                <a:spcPct val="100000"/>
              </a:lnSpc>
              <a:spcBef>
                <a:spcPts val="400"/>
              </a:spcBef>
              <a:spcAft>
                <a:spcPts val="400"/>
              </a:spcAft>
              <a:buClr>
                <a:srgbClr val="000000"/>
              </a:buClr>
              <a:buSzPts val="1000"/>
              <a:buChar char="■"/>
              <a:defRPr sz="1000" i="0" u="none" strike="noStrike" cap="none">
                <a:solidFill>
                  <a:srgbClr val="000000"/>
                </a:solidFill>
              </a:defRPr>
            </a:lvl9pPr>
          </a:lstStyle>
          <a:p>
            <a:pPr lvl="0"/>
            <a:r>
              <a:rPr lang="en-US"/>
              <a:t>Click to edit Master text styles</a:t>
            </a:r>
          </a:p>
        </p:txBody>
      </p:sp>
      <p:sp>
        <p:nvSpPr>
          <p:cNvPr id="115" name="Google Shape;115;p19"/>
          <p:cNvSpPr txBox="1">
            <a:spLocks noGrp="1"/>
          </p:cNvSpPr>
          <p:nvPr>
            <p:ph type="body" idx="20"/>
          </p:nvPr>
        </p:nvSpPr>
        <p:spPr>
          <a:xfrm>
            <a:off x="423275" y="3854600"/>
            <a:ext cx="1990800" cy="213900"/>
          </a:xfrm>
          <a:prstGeom prst="rect">
            <a:avLst/>
          </a:prstGeom>
          <a:noFill/>
          <a:ln>
            <a:noFill/>
          </a:ln>
        </p:spPr>
        <p:txBody>
          <a:bodyPr spcFirstLastPara="1" wrap="square" lIns="0" tIns="0" rIns="0" bIns="0" anchor="t" anchorCtr="0">
            <a:spAutoFit/>
          </a:bodyPr>
          <a:lstStyle>
            <a:lvl1pPr marL="457200" marR="0" lvl="0" indent="-304800" algn="l" rtl="0">
              <a:lnSpc>
                <a:spcPct val="100000"/>
              </a:lnSpc>
              <a:spcBef>
                <a:spcPts val="0"/>
              </a:spcBef>
              <a:spcAft>
                <a:spcPts val="0"/>
              </a:spcAft>
              <a:buClr>
                <a:srgbClr val="000000"/>
              </a:buClr>
              <a:buSzPts val="1200"/>
              <a:buChar char="●"/>
              <a:defRPr sz="1200" b="1" i="0" u="none" strike="noStrike" cap="none">
                <a:solidFill>
                  <a:srgbClr val="000000"/>
                </a:solidFill>
                <a:highlight>
                  <a:schemeClr val="accent1"/>
                </a:highlight>
              </a:defRPr>
            </a:lvl1pPr>
            <a:lvl2pPr marL="914400" marR="0" lvl="1"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2pPr>
            <a:lvl3pPr marL="1371600" marR="0" lvl="2"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3pPr>
            <a:lvl4pPr marL="1828800" marR="0" lvl="3"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4pPr>
            <a:lvl5pPr marL="2286000" marR="0" lvl="4"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5pPr>
            <a:lvl6pPr marL="2743200" marR="0" lvl="5"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6pPr>
            <a:lvl7pPr marL="3200400" marR="0" lvl="6"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7pPr>
            <a:lvl8pPr marL="3657600" marR="0" lvl="7"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8pPr>
            <a:lvl9pPr marL="4114800" marR="0" lvl="8" indent="-304800" algn="l" rtl="0">
              <a:lnSpc>
                <a:spcPct val="100000"/>
              </a:lnSpc>
              <a:spcBef>
                <a:spcPts val="400"/>
              </a:spcBef>
              <a:spcAft>
                <a:spcPts val="400"/>
              </a:spcAft>
              <a:buClr>
                <a:srgbClr val="000000"/>
              </a:buClr>
              <a:buSzPts val="1200"/>
              <a:buChar char="■"/>
              <a:defRPr sz="1200" b="1" i="0" u="none" strike="noStrike" cap="none">
                <a:solidFill>
                  <a:srgbClr val="000000"/>
                </a:solidFill>
                <a:highlight>
                  <a:schemeClr val="accent1"/>
                </a:highlight>
              </a:defRPr>
            </a:lvl9pPr>
          </a:lstStyle>
          <a:p>
            <a:pPr lvl="0"/>
            <a:r>
              <a:rPr lang="en-US"/>
              <a:t>Click to edit Master text styles</a:t>
            </a:r>
          </a:p>
        </p:txBody>
      </p:sp>
      <p:sp>
        <p:nvSpPr>
          <p:cNvPr id="116" name="Google Shape;116;p19"/>
          <p:cNvSpPr txBox="1">
            <a:spLocks noGrp="1"/>
          </p:cNvSpPr>
          <p:nvPr>
            <p:ph type="body" idx="21"/>
          </p:nvPr>
        </p:nvSpPr>
        <p:spPr>
          <a:xfrm>
            <a:off x="423275" y="4080800"/>
            <a:ext cx="1990800" cy="213900"/>
          </a:xfrm>
          <a:prstGeom prst="rect">
            <a:avLst/>
          </a:prstGeom>
          <a:noFill/>
          <a:ln>
            <a:noFill/>
          </a:ln>
        </p:spPr>
        <p:txBody>
          <a:bodyPr spcFirstLastPara="1" wrap="square" lIns="0" tIns="0" rIns="0" bIns="0" anchor="t" anchorCtr="0">
            <a:spAutoFit/>
          </a:bodyPr>
          <a:lstStyle>
            <a:lvl1pPr marL="457200" marR="0" lvl="0" indent="-292100" algn="l" rtl="0">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rtl="0">
              <a:lnSpc>
                <a:spcPct val="100000"/>
              </a:lnSpc>
              <a:spcBef>
                <a:spcPts val="400"/>
              </a:spcBef>
              <a:spcAft>
                <a:spcPts val="400"/>
              </a:spcAft>
              <a:buClr>
                <a:srgbClr val="000000"/>
              </a:buClr>
              <a:buSzPts val="1000"/>
              <a:buChar char="■"/>
              <a:defRPr sz="1000" i="0" u="none" strike="noStrike" cap="none">
                <a:solidFill>
                  <a:srgbClr val="000000"/>
                </a:solidFill>
              </a:defRPr>
            </a:lvl9pPr>
          </a:lstStyle>
          <a:p>
            <a:pPr lvl="0"/>
            <a:r>
              <a:rPr lang="en-US"/>
              <a:t>Click to edit Master text styles</a:t>
            </a:r>
          </a:p>
        </p:txBody>
      </p:sp>
      <p:sp>
        <p:nvSpPr>
          <p:cNvPr id="117" name="Google Shape;117;p19"/>
          <p:cNvSpPr txBox="1">
            <a:spLocks noGrp="1"/>
          </p:cNvSpPr>
          <p:nvPr>
            <p:ph type="body" idx="22"/>
          </p:nvPr>
        </p:nvSpPr>
        <p:spPr>
          <a:xfrm>
            <a:off x="2514600" y="3854600"/>
            <a:ext cx="1990800" cy="213900"/>
          </a:xfrm>
          <a:prstGeom prst="rect">
            <a:avLst/>
          </a:prstGeom>
          <a:noFill/>
          <a:ln>
            <a:noFill/>
          </a:ln>
        </p:spPr>
        <p:txBody>
          <a:bodyPr spcFirstLastPara="1" wrap="square" lIns="0" tIns="0" rIns="0" bIns="0" anchor="t" anchorCtr="0">
            <a:spAutoFit/>
          </a:bodyPr>
          <a:lstStyle>
            <a:lvl1pPr marL="457200" marR="0" lvl="0" indent="-304800" algn="l" rtl="0">
              <a:lnSpc>
                <a:spcPct val="100000"/>
              </a:lnSpc>
              <a:spcBef>
                <a:spcPts val="0"/>
              </a:spcBef>
              <a:spcAft>
                <a:spcPts val="0"/>
              </a:spcAft>
              <a:buClr>
                <a:srgbClr val="000000"/>
              </a:buClr>
              <a:buSzPts val="1200"/>
              <a:buChar char="●"/>
              <a:defRPr sz="1200" b="1" i="0" u="none" strike="noStrike" cap="none">
                <a:solidFill>
                  <a:srgbClr val="000000"/>
                </a:solidFill>
                <a:highlight>
                  <a:schemeClr val="accent1"/>
                </a:highlight>
              </a:defRPr>
            </a:lvl1pPr>
            <a:lvl2pPr marL="914400" marR="0" lvl="1"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2pPr>
            <a:lvl3pPr marL="1371600" marR="0" lvl="2"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3pPr>
            <a:lvl4pPr marL="1828800" marR="0" lvl="3"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4pPr>
            <a:lvl5pPr marL="2286000" marR="0" lvl="4"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5pPr>
            <a:lvl6pPr marL="2743200" marR="0" lvl="5"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6pPr>
            <a:lvl7pPr marL="3200400" marR="0" lvl="6"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7pPr>
            <a:lvl8pPr marL="3657600" marR="0" lvl="7"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8pPr>
            <a:lvl9pPr marL="4114800" marR="0" lvl="8" indent="-304800" algn="l" rtl="0">
              <a:lnSpc>
                <a:spcPct val="100000"/>
              </a:lnSpc>
              <a:spcBef>
                <a:spcPts val="400"/>
              </a:spcBef>
              <a:spcAft>
                <a:spcPts val="400"/>
              </a:spcAft>
              <a:buClr>
                <a:srgbClr val="000000"/>
              </a:buClr>
              <a:buSzPts val="1200"/>
              <a:buChar char="■"/>
              <a:defRPr sz="1200" b="1" i="0" u="none" strike="noStrike" cap="none">
                <a:solidFill>
                  <a:srgbClr val="000000"/>
                </a:solidFill>
                <a:highlight>
                  <a:schemeClr val="accent1"/>
                </a:highlight>
              </a:defRPr>
            </a:lvl9pPr>
          </a:lstStyle>
          <a:p>
            <a:pPr lvl="0"/>
            <a:r>
              <a:rPr lang="en-US"/>
              <a:t>Click to edit Master text styles</a:t>
            </a:r>
          </a:p>
        </p:txBody>
      </p:sp>
      <p:sp>
        <p:nvSpPr>
          <p:cNvPr id="118" name="Google Shape;118;p19"/>
          <p:cNvSpPr txBox="1">
            <a:spLocks noGrp="1"/>
          </p:cNvSpPr>
          <p:nvPr>
            <p:ph type="body" idx="23"/>
          </p:nvPr>
        </p:nvSpPr>
        <p:spPr>
          <a:xfrm>
            <a:off x="2514600" y="4080800"/>
            <a:ext cx="1990800" cy="213900"/>
          </a:xfrm>
          <a:prstGeom prst="rect">
            <a:avLst/>
          </a:prstGeom>
          <a:noFill/>
          <a:ln>
            <a:noFill/>
          </a:ln>
        </p:spPr>
        <p:txBody>
          <a:bodyPr spcFirstLastPara="1" wrap="square" lIns="0" tIns="0" rIns="0" bIns="0" anchor="t" anchorCtr="0">
            <a:spAutoFit/>
          </a:bodyPr>
          <a:lstStyle>
            <a:lvl1pPr marL="457200" marR="0" lvl="0" indent="-292100" algn="l" rtl="0">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rtl="0">
              <a:lnSpc>
                <a:spcPct val="100000"/>
              </a:lnSpc>
              <a:spcBef>
                <a:spcPts val="400"/>
              </a:spcBef>
              <a:spcAft>
                <a:spcPts val="400"/>
              </a:spcAft>
              <a:buClr>
                <a:srgbClr val="000000"/>
              </a:buClr>
              <a:buSzPts val="1000"/>
              <a:buChar char="■"/>
              <a:defRPr sz="1000" i="0" u="none" strike="noStrike" cap="none">
                <a:solidFill>
                  <a:srgbClr val="000000"/>
                </a:solidFill>
              </a:defRPr>
            </a:lvl9pPr>
          </a:lstStyle>
          <a:p>
            <a:pPr lvl="0"/>
            <a:r>
              <a:rPr lang="en-US"/>
              <a:t>Click to edit Master text styles</a:t>
            </a:r>
          </a:p>
        </p:txBody>
      </p:sp>
      <p:sp>
        <p:nvSpPr>
          <p:cNvPr id="119" name="Google Shape;119;p19"/>
          <p:cNvSpPr txBox="1">
            <a:spLocks noGrp="1"/>
          </p:cNvSpPr>
          <p:nvPr>
            <p:ph type="body" idx="24"/>
          </p:nvPr>
        </p:nvSpPr>
        <p:spPr>
          <a:xfrm>
            <a:off x="4620300" y="3854600"/>
            <a:ext cx="1990800" cy="213900"/>
          </a:xfrm>
          <a:prstGeom prst="rect">
            <a:avLst/>
          </a:prstGeom>
          <a:noFill/>
          <a:ln>
            <a:noFill/>
          </a:ln>
        </p:spPr>
        <p:txBody>
          <a:bodyPr spcFirstLastPara="1" wrap="square" lIns="0" tIns="0" rIns="0" bIns="0" anchor="t" anchorCtr="0">
            <a:spAutoFit/>
          </a:bodyPr>
          <a:lstStyle>
            <a:lvl1pPr marL="457200" marR="0" lvl="0" indent="-304800" algn="l" rtl="0">
              <a:lnSpc>
                <a:spcPct val="100000"/>
              </a:lnSpc>
              <a:spcBef>
                <a:spcPts val="0"/>
              </a:spcBef>
              <a:spcAft>
                <a:spcPts val="0"/>
              </a:spcAft>
              <a:buClr>
                <a:srgbClr val="000000"/>
              </a:buClr>
              <a:buSzPts val="1200"/>
              <a:buChar char="●"/>
              <a:defRPr sz="1200" b="1" i="0" u="none" strike="noStrike" cap="none">
                <a:solidFill>
                  <a:srgbClr val="000000"/>
                </a:solidFill>
                <a:highlight>
                  <a:schemeClr val="accent1"/>
                </a:highlight>
              </a:defRPr>
            </a:lvl1pPr>
            <a:lvl2pPr marL="914400" marR="0" lvl="1"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2pPr>
            <a:lvl3pPr marL="1371600" marR="0" lvl="2"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3pPr>
            <a:lvl4pPr marL="1828800" marR="0" lvl="3"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4pPr>
            <a:lvl5pPr marL="2286000" marR="0" lvl="4"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5pPr>
            <a:lvl6pPr marL="2743200" marR="0" lvl="5"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6pPr>
            <a:lvl7pPr marL="3200400" marR="0" lvl="6"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7pPr>
            <a:lvl8pPr marL="3657600" marR="0" lvl="7"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8pPr>
            <a:lvl9pPr marL="4114800" marR="0" lvl="8" indent="-304800" algn="l" rtl="0">
              <a:lnSpc>
                <a:spcPct val="100000"/>
              </a:lnSpc>
              <a:spcBef>
                <a:spcPts val="400"/>
              </a:spcBef>
              <a:spcAft>
                <a:spcPts val="400"/>
              </a:spcAft>
              <a:buClr>
                <a:srgbClr val="000000"/>
              </a:buClr>
              <a:buSzPts val="1200"/>
              <a:buChar char="■"/>
              <a:defRPr sz="1200" b="1" i="0" u="none" strike="noStrike" cap="none">
                <a:solidFill>
                  <a:srgbClr val="000000"/>
                </a:solidFill>
                <a:highlight>
                  <a:schemeClr val="accent1"/>
                </a:highlight>
              </a:defRPr>
            </a:lvl9pPr>
          </a:lstStyle>
          <a:p>
            <a:pPr lvl="0"/>
            <a:r>
              <a:rPr lang="en-US"/>
              <a:t>Click to edit Master text styles</a:t>
            </a:r>
          </a:p>
        </p:txBody>
      </p:sp>
      <p:sp>
        <p:nvSpPr>
          <p:cNvPr id="120" name="Google Shape;120;p19"/>
          <p:cNvSpPr txBox="1">
            <a:spLocks noGrp="1"/>
          </p:cNvSpPr>
          <p:nvPr>
            <p:ph type="body" idx="25"/>
          </p:nvPr>
        </p:nvSpPr>
        <p:spPr>
          <a:xfrm>
            <a:off x="4620300" y="4080800"/>
            <a:ext cx="1990800" cy="213900"/>
          </a:xfrm>
          <a:prstGeom prst="rect">
            <a:avLst/>
          </a:prstGeom>
          <a:noFill/>
          <a:ln>
            <a:noFill/>
          </a:ln>
        </p:spPr>
        <p:txBody>
          <a:bodyPr spcFirstLastPara="1" wrap="square" lIns="0" tIns="0" rIns="0" bIns="0" anchor="t" anchorCtr="0">
            <a:spAutoFit/>
          </a:bodyPr>
          <a:lstStyle>
            <a:lvl1pPr marL="457200" marR="0" lvl="0" indent="-292100" algn="l" rtl="0">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rtl="0">
              <a:lnSpc>
                <a:spcPct val="100000"/>
              </a:lnSpc>
              <a:spcBef>
                <a:spcPts val="400"/>
              </a:spcBef>
              <a:spcAft>
                <a:spcPts val="400"/>
              </a:spcAft>
              <a:buClr>
                <a:srgbClr val="000000"/>
              </a:buClr>
              <a:buSzPts val="1000"/>
              <a:buChar char="■"/>
              <a:defRPr sz="1000" i="0" u="none" strike="noStrike" cap="none">
                <a:solidFill>
                  <a:srgbClr val="000000"/>
                </a:solidFill>
              </a:defRPr>
            </a:lvl9pPr>
          </a:lstStyle>
          <a:p>
            <a:pPr lvl="0"/>
            <a:r>
              <a:rPr lang="en-US"/>
              <a:t>Click to edit Master text styles</a:t>
            </a:r>
          </a:p>
        </p:txBody>
      </p:sp>
      <p:sp>
        <p:nvSpPr>
          <p:cNvPr id="121" name="Google Shape;121;p19"/>
          <p:cNvSpPr txBox="1">
            <a:spLocks noGrp="1"/>
          </p:cNvSpPr>
          <p:nvPr>
            <p:ph type="body" idx="26"/>
          </p:nvPr>
        </p:nvSpPr>
        <p:spPr>
          <a:xfrm>
            <a:off x="6726000" y="3854600"/>
            <a:ext cx="1990800" cy="213900"/>
          </a:xfrm>
          <a:prstGeom prst="rect">
            <a:avLst/>
          </a:prstGeom>
          <a:noFill/>
          <a:ln>
            <a:noFill/>
          </a:ln>
        </p:spPr>
        <p:txBody>
          <a:bodyPr spcFirstLastPara="1" wrap="square" lIns="0" tIns="0" rIns="0" bIns="0" anchor="t" anchorCtr="0">
            <a:spAutoFit/>
          </a:bodyPr>
          <a:lstStyle>
            <a:lvl1pPr marL="457200" marR="0" lvl="0" indent="-304800" algn="l" rtl="0">
              <a:lnSpc>
                <a:spcPct val="100000"/>
              </a:lnSpc>
              <a:spcBef>
                <a:spcPts val="0"/>
              </a:spcBef>
              <a:spcAft>
                <a:spcPts val="0"/>
              </a:spcAft>
              <a:buClr>
                <a:srgbClr val="000000"/>
              </a:buClr>
              <a:buSzPts val="1200"/>
              <a:buChar char="●"/>
              <a:defRPr sz="1200" b="1" i="0" u="none" strike="noStrike" cap="none">
                <a:solidFill>
                  <a:srgbClr val="000000"/>
                </a:solidFill>
                <a:highlight>
                  <a:schemeClr val="accent1"/>
                </a:highlight>
              </a:defRPr>
            </a:lvl1pPr>
            <a:lvl2pPr marL="914400" marR="0" lvl="1"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2pPr>
            <a:lvl3pPr marL="1371600" marR="0" lvl="2"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3pPr>
            <a:lvl4pPr marL="1828800" marR="0" lvl="3"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4pPr>
            <a:lvl5pPr marL="2286000" marR="0" lvl="4"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5pPr>
            <a:lvl6pPr marL="2743200" marR="0" lvl="5"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6pPr>
            <a:lvl7pPr marL="3200400" marR="0" lvl="6"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7pPr>
            <a:lvl8pPr marL="3657600" marR="0" lvl="7" indent="-304800" algn="l" rtl="0">
              <a:lnSpc>
                <a:spcPct val="100000"/>
              </a:lnSpc>
              <a:spcBef>
                <a:spcPts val="400"/>
              </a:spcBef>
              <a:spcAft>
                <a:spcPts val="0"/>
              </a:spcAft>
              <a:buClr>
                <a:srgbClr val="000000"/>
              </a:buClr>
              <a:buSzPts val="1200"/>
              <a:buChar char="○"/>
              <a:defRPr sz="1200" b="1" i="0" u="none" strike="noStrike" cap="none">
                <a:solidFill>
                  <a:srgbClr val="000000"/>
                </a:solidFill>
                <a:highlight>
                  <a:schemeClr val="accent1"/>
                </a:highlight>
              </a:defRPr>
            </a:lvl8pPr>
            <a:lvl9pPr marL="4114800" marR="0" lvl="8" indent="-304800" algn="l" rtl="0">
              <a:lnSpc>
                <a:spcPct val="100000"/>
              </a:lnSpc>
              <a:spcBef>
                <a:spcPts val="400"/>
              </a:spcBef>
              <a:spcAft>
                <a:spcPts val="400"/>
              </a:spcAft>
              <a:buClr>
                <a:srgbClr val="000000"/>
              </a:buClr>
              <a:buSzPts val="1200"/>
              <a:buChar char="■"/>
              <a:defRPr sz="1200" b="1" i="0" u="none" strike="noStrike" cap="none">
                <a:solidFill>
                  <a:srgbClr val="000000"/>
                </a:solidFill>
                <a:highlight>
                  <a:schemeClr val="accent1"/>
                </a:highlight>
              </a:defRPr>
            </a:lvl9pPr>
          </a:lstStyle>
          <a:p>
            <a:pPr lvl="0"/>
            <a:r>
              <a:rPr lang="en-US"/>
              <a:t>Click to edit Master text styles</a:t>
            </a:r>
          </a:p>
        </p:txBody>
      </p:sp>
      <p:sp>
        <p:nvSpPr>
          <p:cNvPr id="122" name="Google Shape;122;p19"/>
          <p:cNvSpPr txBox="1">
            <a:spLocks noGrp="1"/>
          </p:cNvSpPr>
          <p:nvPr>
            <p:ph type="body" idx="27"/>
          </p:nvPr>
        </p:nvSpPr>
        <p:spPr>
          <a:xfrm>
            <a:off x="6726000" y="4080800"/>
            <a:ext cx="1990800" cy="213900"/>
          </a:xfrm>
          <a:prstGeom prst="rect">
            <a:avLst/>
          </a:prstGeom>
          <a:noFill/>
          <a:ln>
            <a:noFill/>
          </a:ln>
        </p:spPr>
        <p:txBody>
          <a:bodyPr spcFirstLastPara="1" wrap="square" lIns="0" tIns="0" rIns="0" bIns="0" anchor="t" anchorCtr="0">
            <a:spAutoFit/>
          </a:bodyPr>
          <a:lstStyle>
            <a:lvl1pPr marL="457200" marR="0" lvl="0" indent="-292100" algn="l" rtl="0">
              <a:lnSpc>
                <a:spcPct val="100000"/>
              </a:lnSpc>
              <a:spcBef>
                <a:spcPts val="0"/>
              </a:spcBef>
              <a:spcAft>
                <a:spcPts val="0"/>
              </a:spcAft>
              <a:buClr>
                <a:srgbClr val="000000"/>
              </a:buClr>
              <a:buSzPts val="1000"/>
              <a:buChar char="●"/>
              <a:defRPr sz="1000" i="0" u="none" strike="noStrike" cap="none">
                <a:solidFill>
                  <a:srgbClr val="000000"/>
                </a:solidFill>
              </a:defRPr>
            </a:lvl1pPr>
            <a:lvl2pPr marL="914400" marR="0" lvl="1"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2pPr>
            <a:lvl3pPr marL="1371600" marR="0" lvl="2"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3pPr>
            <a:lvl4pPr marL="1828800" marR="0" lvl="3"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4pPr>
            <a:lvl5pPr marL="2286000" marR="0" lvl="4"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5pPr>
            <a:lvl6pPr marL="2743200" marR="0" lvl="5"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6pPr>
            <a:lvl7pPr marL="3200400" marR="0" lvl="6"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7pPr>
            <a:lvl8pPr marL="3657600" marR="0" lvl="7" indent="-292100" algn="l" rtl="0">
              <a:lnSpc>
                <a:spcPct val="100000"/>
              </a:lnSpc>
              <a:spcBef>
                <a:spcPts val="400"/>
              </a:spcBef>
              <a:spcAft>
                <a:spcPts val="0"/>
              </a:spcAft>
              <a:buClr>
                <a:srgbClr val="000000"/>
              </a:buClr>
              <a:buSzPts val="1000"/>
              <a:buChar char="○"/>
              <a:defRPr sz="1000" i="0" u="none" strike="noStrike" cap="none">
                <a:solidFill>
                  <a:srgbClr val="000000"/>
                </a:solidFill>
              </a:defRPr>
            </a:lvl8pPr>
            <a:lvl9pPr marL="4114800" marR="0" lvl="8" indent="-292100" algn="l" rtl="0">
              <a:lnSpc>
                <a:spcPct val="100000"/>
              </a:lnSpc>
              <a:spcBef>
                <a:spcPts val="400"/>
              </a:spcBef>
              <a:spcAft>
                <a:spcPts val="400"/>
              </a:spcAft>
              <a:buClr>
                <a:srgbClr val="000000"/>
              </a:buClr>
              <a:buSzPts val="1000"/>
              <a:buChar char="■"/>
              <a:defRPr sz="1000" i="0" u="none" strike="noStrike" cap="none">
                <a:solidFill>
                  <a:srgbClr val="000000"/>
                </a:solidFill>
              </a:defRPr>
            </a:lvl9pPr>
          </a:lstStyle>
          <a:p>
            <a:pPr lvl="0"/>
            <a:r>
              <a:rPr lang="en-US"/>
              <a:t>Click to edit Master text styles</a:t>
            </a:r>
          </a:p>
        </p:txBody>
      </p:sp>
      <p:sp>
        <p:nvSpPr>
          <p:cNvPr id="123" name="Google Shape;123;p19"/>
          <p:cNvSpPr txBox="1">
            <a:spLocks noGrp="1"/>
          </p:cNvSpPr>
          <p:nvPr>
            <p:ph type="title"/>
          </p:nvPr>
        </p:nvSpPr>
        <p:spPr>
          <a:xfrm>
            <a:off x="420625" y="320050"/>
            <a:ext cx="82716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124" name="Google Shape;124;p19"/>
          <p:cNvSpPr txBox="1">
            <a:spLocks noGrp="1"/>
          </p:cNvSpPr>
          <p:nvPr>
            <p:ph type="subTitle" idx="28"/>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Z.3 Blank slides: brand pattern options →">
  <p:cSld name="CUSTOM_23_1_1_1_1_2_1_1_1_1_1_1_1_1_1_3">
    <p:bg>
      <p:bgPr>
        <a:solidFill>
          <a:schemeClr val="accent5"/>
        </a:solidFill>
        <a:effectLst/>
      </p:bgPr>
    </p:bg>
    <p:spTree>
      <p:nvGrpSpPr>
        <p:cNvPr id="1" name="Shape 841"/>
        <p:cNvGrpSpPr/>
        <p:nvPr/>
      </p:nvGrpSpPr>
      <p:grpSpPr>
        <a:xfrm>
          <a:off x="0" y="0"/>
          <a:ext cx="0" cy="0"/>
          <a:chOff x="0" y="0"/>
          <a:chExt cx="0" cy="0"/>
        </a:xfrm>
      </p:grpSpPr>
      <p:sp>
        <p:nvSpPr>
          <p:cNvPr id="842" name="Google Shape;842;p134"/>
          <p:cNvSpPr txBox="1"/>
          <p:nvPr/>
        </p:nvSpPr>
        <p:spPr>
          <a:xfrm>
            <a:off x="2411725" y="1574250"/>
            <a:ext cx="6732300" cy="19950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chemeClr val="dk1"/>
                </a:highlight>
              </a:rPr>
              <a:t>Blank slides: brand patterns</a:t>
            </a:r>
            <a:endParaRPr sz="7200" b="1">
              <a:solidFill>
                <a:srgbClr val="FFFFFF"/>
              </a:solidFill>
              <a:highlight>
                <a:schemeClr val="dk1"/>
              </a:highlight>
            </a:endParaRPr>
          </a:p>
        </p:txBody>
      </p:sp>
      <p:sp>
        <p:nvSpPr>
          <p:cNvPr id="843" name="Google Shape;843;p134"/>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matchingName="Z.4 Blank slides: brand pattern - Topo - White">
  <p:cSld name="CUSTOM_22_1_1_1_1_1_1_1_1_1_1_1_1_1_1_1_1">
    <p:spTree>
      <p:nvGrpSpPr>
        <p:cNvPr id="1" name="Shape 844"/>
        <p:cNvGrpSpPr/>
        <p:nvPr/>
      </p:nvGrpSpPr>
      <p:grpSpPr>
        <a:xfrm>
          <a:off x="0" y="0"/>
          <a:ext cx="0" cy="0"/>
          <a:chOff x="0" y="0"/>
          <a:chExt cx="0" cy="0"/>
        </a:xfrm>
      </p:grpSpPr>
      <p:pic>
        <p:nvPicPr>
          <p:cNvPr id="845" name="Google Shape;845;p135"/>
          <p:cNvPicPr preferRelativeResize="0"/>
          <p:nvPr/>
        </p:nvPicPr>
        <p:blipFill rotWithShape="1">
          <a:blip r:embed="rId2">
            <a:alphaModFix/>
          </a:blip>
          <a:srcRect l="19" r="29"/>
          <a:stretch/>
        </p:blipFill>
        <p:spPr>
          <a:xfrm>
            <a:off x="0" y="-2225"/>
            <a:ext cx="9144003" cy="5147949"/>
          </a:xfrm>
          <a:prstGeom prst="rect">
            <a:avLst/>
          </a:prstGeom>
          <a:noFill/>
          <a:ln>
            <a:noFill/>
          </a:ln>
        </p:spPr>
      </p:pic>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matchingName="Z.4 Blank slides: brand pattern - Topo - Black">
  <p:cSld name="CUSTOM_23_1_1_2_1_1_1_1_1_1_1_1_1_1_1_1_1_2_1">
    <p:bg>
      <p:bgPr>
        <a:solidFill>
          <a:schemeClr val="dk1"/>
        </a:solidFill>
        <a:effectLst/>
      </p:bgPr>
    </p:bg>
    <p:spTree>
      <p:nvGrpSpPr>
        <p:cNvPr id="1" name="Shape 846"/>
        <p:cNvGrpSpPr/>
        <p:nvPr/>
      </p:nvGrpSpPr>
      <p:grpSpPr>
        <a:xfrm>
          <a:off x="0" y="0"/>
          <a:ext cx="0" cy="0"/>
          <a:chOff x="0" y="0"/>
          <a:chExt cx="0" cy="0"/>
        </a:xfrm>
      </p:grpSpPr>
      <p:pic>
        <p:nvPicPr>
          <p:cNvPr id="847" name="Google Shape;847;p136"/>
          <p:cNvPicPr preferRelativeResize="0"/>
          <p:nvPr/>
        </p:nvPicPr>
        <p:blipFill rotWithShape="1">
          <a:blip r:embed="rId2">
            <a:alphaModFix/>
          </a:blip>
          <a:srcRect l="39" r="49"/>
          <a:stretch/>
        </p:blipFill>
        <p:spPr>
          <a:xfrm>
            <a:off x="0" y="-5587"/>
            <a:ext cx="9144003" cy="5150127"/>
          </a:xfrm>
          <a:prstGeom prst="rect">
            <a:avLst/>
          </a:prstGeom>
          <a:noFill/>
          <a:ln>
            <a:noFill/>
          </a:ln>
        </p:spPr>
      </p:pic>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matchingName="Z.4 Blank slides: brand pattern - Morse Code - White">
  <p:cSld name="CUSTOM_23_1_1_1_1_1_1_1_1_1_1_1_1_1_1_1_1">
    <p:spTree>
      <p:nvGrpSpPr>
        <p:cNvPr id="1" name="Shape 848"/>
        <p:cNvGrpSpPr/>
        <p:nvPr/>
      </p:nvGrpSpPr>
      <p:grpSpPr>
        <a:xfrm>
          <a:off x="0" y="0"/>
          <a:ext cx="0" cy="0"/>
          <a:chOff x="0" y="0"/>
          <a:chExt cx="0" cy="0"/>
        </a:xfrm>
      </p:grpSpPr>
      <p:pic>
        <p:nvPicPr>
          <p:cNvPr id="849" name="Google Shape;849;p137"/>
          <p:cNvPicPr preferRelativeResize="0"/>
          <p:nvPr/>
        </p:nvPicPr>
        <p:blipFill rotWithShape="1">
          <a:blip r:embed="rId2">
            <a:alphaModFix/>
          </a:blip>
          <a:srcRect l="49" r="49"/>
          <a:stretch/>
        </p:blipFill>
        <p:spPr>
          <a:xfrm>
            <a:off x="0" y="-2225"/>
            <a:ext cx="9144003" cy="5145949"/>
          </a:xfrm>
          <a:prstGeom prst="rect">
            <a:avLst/>
          </a:prstGeom>
          <a:noFill/>
          <a:ln>
            <a:noFill/>
          </a:ln>
        </p:spPr>
      </p:pic>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matchingName="Z.4 Blank slides: brand pattern - Morse Code - Black">
  <p:cSld name="CUSTOM_22_1_1_1_1_1_1_1_1_1_1_1_1_1_1_1_1_1_1">
    <p:bg>
      <p:bgPr>
        <a:solidFill>
          <a:schemeClr val="dk1"/>
        </a:solidFill>
        <a:effectLst/>
      </p:bgPr>
    </p:bg>
    <p:spTree>
      <p:nvGrpSpPr>
        <p:cNvPr id="1" name="Shape 850"/>
        <p:cNvGrpSpPr/>
        <p:nvPr/>
      </p:nvGrpSpPr>
      <p:grpSpPr>
        <a:xfrm>
          <a:off x="0" y="0"/>
          <a:ext cx="0" cy="0"/>
          <a:chOff x="0" y="0"/>
          <a:chExt cx="0" cy="0"/>
        </a:xfrm>
      </p:grpSpPr>
      <p:pic>
        <p:nvPicPr>
          <p:cNvPr id="851" name="Google Shape;851;p138"/>
          <p:cNvPicPr preferRelativeResize="0"/>
          <p:nvPr/>
        </p:nvPicPr>
        <p:blipFill rotWithShape="1">
          <a:blip r:embed="rId2">
            <a:alphaModFix/>
          </a:blip>
          <a:srcRect l="69" r="69"/>
          <a:stretch/>
        </p:blipFill>
        <p:spPr>
          <a:xfrm>
            <a:off x="0" y="-2225"/>
            <a:ext cx="9144003" cy="5148128"/>
          </a:xfrm>
          <a:prstGeom prst="rect">
            <a:avLst/>
          </a:prstGeom>
          <a:noFill/>
          <a:ln>
            <a:noFill/>
          </a:ln>
        </p:spPr>
      </p:pic>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matchingName="Z.4 Blank slides: brand pattern - Network - White">
  <p:cSld name="CUSTOM_23_1_1_2_1_1_1_1_1_1_1_1_1_1_1_1_1">
    <p:spTree>
      <p:nvGrpSpPr>
        <p:cNvPr id="1" name="Shape 852"/>
        <p:cNvGrpSpPr/>
        <p:nvPr/>
      </p:nvGrpSpPr>
      <p:grpSpPr>
        <a:xfrm>
          <a:off x="0" y="0"/>
          <a:ext cx="0" cy="0"/>
          <a:chOff x="0" y="0"/>
          <a:chExt cx="0" cy="0"/>
        </a:xfrm>
      </p:grpSpPr>
      <p:pic>
        <p:nvPicPr>
          <p:cNvPr id="853" name="Google Shape;853;p139"/>
          <p:cNvPicPr preferRelativeResize="0"/>
          <p:nvPr/>
        </p:nvPicPr>
        <p:blipFill rotWithShape="1">
          <a:blip r:embed="rId2">
            <a:alphaModFix/>
          </a:blip>
          <a:srcRect l="9" r="19"/>
          <a:stretch/>
        </p:blipFill>
        <p:spPr>
          <a:xfrm>
            <a:off x="0" y="-1725"/>
            <a:ext cx="9144003" cy="5146949"/>
          </a:xfrm>
          <a:prstGeom prst="rect">
            <a:avLst/>
          </a:prstGeom>
          <a:noFill/>
          <a:ln>
            <a:noFill/>
          </a:ln>
        </p:spPr>
      </p:pic>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matchingName="Z.4 Blank slides: brand pattern - Network - Black">
  <p:cSld name="CUSTOM_22_1_1_1_1_1_1_1_1_1_1_1_1_1_1_1_1_2">
    <p:bg>
      <p:bgPr>
        <a:solidFill>
          <a:schemeClr val="dk1"/>
        </a:solidFill>
        <a:effectLst/>
      </p:bgPr>
    </p:bg>
    <p:spTree>
      <p:nvGrpSpPr>
        <p:cNvPr id="1" name="Shape 854"/>
        <p:cNvGrpSpPr/>
        <p:nvPr/>
      </p:nvGrpSpPr>
      <p:grpSpPr>
        <a:xfrm>
          <a:off x="0" y="0"/>
          <a:ext cx="0" cy="0"/>
          <a:chOff x="0" y="0"/>
          <a:chExt cx="0" cy="0"/>
        </a:xfrm>
      </p:grpSpPr>
      <p:pic>
        <p:nvPicPr>
          <p:cNvPr id="855" name="Google Shape;855;p140"/>
          <p:cNvPicPr preferRelativeResize="0"/>
          <p:nvPr/>
        </p:nvPicPr>
        <p:blipFill rotWithShape="1">
          <a:blip r:embed="rId2">
            <a:alphaModFix/>
          </a:blip>
          <a:srcRect l="29" r="39"/>
          <a:stretch/>
        </p:blipFill>
        <p:spPr>
          <a:xfrm>
            <a:off x="0" y="-2225"/>
            <a:ext cx="9144003" cy="5149127"/>
          </a:xfrm>
          <a:prstGeom prst="rect">
            <a:avLst/>
          </a:prstGeom>
          <a:noFill/>
          <a:ln>
            <a:noFill/>
          </a:ln>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matchingName="Z.5 Blank slides: brand pattern - Topo - White">
  <p:cSld name="CUSTOM_22_1_1_1_1_1_1_1_1_1_1_1_1_1_1_1_1_3">
    <p:spTree>
      <p:nvGrpSpPr>
        <p:cNvPr id="1" name="Shape 856"/>
        <p:cNvGrpSpPr/>
        <p:nvPr/>
      </p:nvGrpSpPr>
      <p:grpSpPr>
        <a:xfrm>
          <a:off x="0" y="0"/>
          <a:ext cx="0" cy="0"/>
          <a:chOff x="0" y="0"/>
          <a:chExt cx="0" cy="0"/>
        </a:xfrm>
      </p:grpSpPr>
      <p:pic>
        <p:nvPicPr>
          <p:cNvPr id="857" name="Google Shape;857;p141"/>
          <p:cNvPicPr preferRelativeResize="0"/>
          <p:nvPr/>
        </p:nvPicPr>
        <p:blipFill rotWithShape="1">
          <a:blip r:embed="rId2">
            <a:alphaModFix/>
          </a:blip>
          <a:srcRect l="19" r="29"/>
          <a:stretch/>
        </p:blipFill>
        <p:spPr>
          <a:xfrm>
            <a:off x="0" y="-2225"/>
            <a:ext cx="9144003" cy="5147949"/>
          </a:xfrm>
          <a:prstGeom prst="rect">
            <a:avLst/>
          </a:prstGeom>
          <a:noFill/>
          <a:ln>
            <a:noFill/>
          </a:ln>
        </p:spPr>
      </p:pic>
      <p:pic>
        <p:nvPicPr>
          <p:cNvPr id="858" name="Google Shape;858;p141" descr="ASU_Horiz_RGB_Digital_MaroonGold.png"/>
          <p:cNvPicPr preferRelativeResize="0"/>
          <p:nvPr/>
        </p:nvPicPr>
        <p:blipFill rotWithShape="1">
          <a:blip r:embed="rId3">
            <a:alphaModFix/>
          </a:blip>
          <a:srcRect r="57818"/>
          <a:stretch/>
        </p:blipFill>
        <p:spPr>
          <a:xfrm>
            <a:off x="7867711" y="4336142"/>
            <a:ext cx="989550" cy="651102"/>
          </a:xfrm>
          <a:prstGeom prst="rect">
            <a:avLst/>
          </a:prstGeom>
          <a:noFill/>
          <a:ln>
            <a:noFill/>
          </a:ln>
        </p:spPr>
      </p:pic>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matchingName="Z.5 Blank slides: brand pattern - Topo - Black">
  <p:cSld name="CUSTOM_23_1_1_2_1_1_1_1_1_1_1_1_1_1_1_1_1_2_1_1">
    <p:bg>
      <p:bgPr>
        <a:solidFill>
          <a:schemeClr val="dk1"/>
        </a:solidFill>
        <a:effectLst/>
      </p:bgPr>
    </p:bg>
    <p:spTree>
      <p:nvGrpSpPr>
        <p:cNvPr id="1" name="Shape 859"/>
        <p:cNvGrpSpPr/>
        <p:nvPr/>
      </p:nvGrpSpPr>
      <p:grpSpPr>
        <a:xfrm>
          <a:off x="0" y="0"/>
          <a:ext cx="0" cy="0"/>
          <a:chOff x="0" y="0"/>
          <a:chExt cx="0" cy="0"/>
        </a:xfrm>
      </p:grpSpPr>
      <p:pic>
        <p:nvPicPr>
          <p:cNvPr id="860" name="Google Shape;860;p142"/>
          <p:cNvPicPr preferRelativeResize="0"/>
          <p:nvPr/>
        </p:nvPicPr>
        <p:blipFill rotWithShape="1">
          <a:blip r:embed="rId2">
            <a:alphaModFix/>
          </a:blip>
          <a:srcRect l="39" r="49"/>
          <a:stretch/>
        </p:blipFill>
        <p:spPr>
          <a:xfrm>
            <a:off x="0" y="-5587"/>
            <a:ext cx="9144003" cy="5150127"/>
          </a:xfrm>
          <a:prstGeom prst="rect">
            <a:avLst/>
          </a:prstGeom>
          <a:noFill/>
          <a:ln>
            <a:noFill/>
          </a:ln>
        </p:spPr>
      </p:pic>
      <p:pic>
        <p:nvPicPr>
          <p:cNvPr id="861" name="Google Shape;861;p142"/>
          <p:cNvPicPr preferRelativeResize="0"/>
          <p:nvPr/>
        </p:nvPicPr>
        <p:blipFill rotWithShape="1">
          <a:blip r:embed="rId3">
            <a:alphaModFix/>
          </a:blip>
          <a:srcRect l="7060" t="13180" r="5884" b="8919"/>
          <a:stretch/>
        </p:blipFill>
        <p:spPr>
          <a:xfrm>
            <a:off x="7964425" y="4428975"/>
            <a:ext cx="930449" cy="489050"/>
          </a:xfrm>
          <a:prstGeom prst="rect">
            <a:avLst/>
          </a:prstGeom>
          <a:noFill/>
          <a:ln>
            <a:noFill/>
          </a:ln>
        </p:spPr>
      </p:pic>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matchingName="Z.5 Blank slides: brand pattern - Morse Code - White">
  <p:cSld name="CUSTOM_23_1_1_1_1_1_1_1_1_1_1_1_1_1_1_1_1_1">
    <p:spTree>
      <p:nvGrpSpPr>
        <p:cNvPr id="1" name="Shape 862"/>
        <p:cNvGrpSpPr/>
        <p:nvPr/>
      </p:nvGrpSpPr>
      <p:grpSpPr>
        <a:xfrm>
          <a:off x="0" y="0"/>
          <a:ext cx="0" cy="0"/>
          <a:chOff x="0" y="0"/>
          <a:chExt cx="0" cy="0"/>
        </a:xfrm>
      </p:grpSpPr>
      <p:pic>
        <p:nvPicPr>
          <p:cNvPr id="863" name="Google Shape;863;p143"/>
          <p:cNvPicPr preferRelativeResize="0"/>
          <p:nvPr/>
        </p:nvPicPr>
        <p:blipFill rotWithShape="1">
          <a:blip r:embed="rId2">
            <a:alphaModFix/>
          </a:blip>
          <a:srcRect l="49" r="49"/>
          <a:stretch/>
        </p:blipFill>
        <p:spPr>
          <a:xfrm>
            <a:off x="0" y="-2225"/>
            <a:ext cx="9144003" cy="5145949"/>
          </a:xfrm>
          <a:prstGeom prst="rect">
            <a:avLst/>
          </a:prstGeom>
          <a:noFill/>
          <a:ln>
            <a:noFill/>
          </a:ln>
        </p:spPr>
      </p:pic>
      <p:pic>
        <p:nvPicPr>
          <p:cNvPr id="864" name="Google Shape;864;p143" descr="ASU_Horiz_RGB_Digital_MaroonGold.png"/>
          <p:cNvPicPr preferRelativeResize="0"/>
          <p:nvPr/>
        </p:nvPicPr>
        <p:blipFill rotWithShape="1">
          <a:blip r:embed="rId3">
            <a:alphaModFix/>
          </a:blip>
          <a:srcRect r="57818"/>
          <a:stretch/>
        </p:blipFill>
        <p:spPr>
          <a:xfrm>
            <a:off x="7867711" y="4336142"/>
            <a:ext cx="989550" cy="651102"/>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3.1 Person feature slide - 6 person">
  <p:cSld name="CUSTOM_23_1_1_1_1_1_1_2_1_1_1_1_2_2_1_1">
    <p:spTree>
      <p:nvGrpSpPr>
        <p:cNvPr id="1" name="Shape 125"/>
        <p:cNvGrpSpPr/>
        <p:nvPr/>
      </p:nvGrpSpPr>
      <p:grpSpPr>
        <a:xfrm>
          <a:off x="0" y="0"/>
          <a:ext cx="0" cy="0"/>
          <a:chOff x="0" y="0"/>
          <a:chExt cx="0" cy="0"/>
        </a:xfrm>
      </p:grpSpPr>
      <p:sp>
        <p:nvSpPr>
          <p:cNvPr id="126" name="Google Shape;126;p20"/>
          <p:cNvSpPr>
            <a:spLocks noGrp="1"/>
          </p:cNvSpPr>
          <p:nvPr>
            <p:ph type="pic" idx="2"/>
          </p:nvPr>
        </p:nvSpPr>
        <p:spPr>
          <a:xfrm>
            <a:off x="424900" y="1306975"/>
            <a:ext cx="1147800" cy="1147800"/>
          </a:xfrm>
          <a:prstGeom prst="ellipse">
            <a:avLst/>
          </a:prstGeom>
          <a:noFill/>
          <a:ln w="9525" cap="flat" cmpd="sng">
            <a:solidFill>
              <a:schemeClr val="lt2"/>
            </a:solidFill>
            <a:prstDash val="solid"/>
            <a:round/>
            <a:headEnd type="none" w="sm" len="sm"/>
            <a:tailEnd type="none" w="sm" len="sm"/>
          </a:ln>
        </p:spPr>
      </p:sp>
      <p:sp>
        <p:nvSpPr>
          <p:cNvPr id="127" name="Google Shape;127;p20"/>
          <p:cNvSpPr txBox="1">
            <a:spLocks noGrp="1"/>
          </p:cNvSpPr>
          <p:nvPr>
            <p:ph type="title"/>
          </p:nvPr>
        </p:nvSpPr>
        <p:spPr>
          <a:xfrm>
            <a:off x="424925" y="315900"/>
            <a:ext cx="8268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highlight>
                  <a:schemeClr val="accent1"/>
                </a:highlight>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128" name="Google Shape;128;p20"/>
          <p:cNvSpPr txBox="1">
            <a:spLocks noGrp="1"/>
          </p:cNvSpPr>
          <p:nvPr>
            <p:ph type="subTitle" idx="1"/>
          </p:nvPr>
        </p:nvSpPr>
        <p:spPr>
          <a:xfrm>
            <a:off x="427950" y="756000"/>
            <a:ext cx="8268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Clr>
                <a:schemeClr val="lt1"/>
              </a:buClr>
              <a:buSzPts val="1600"/>
              <a:buNone/>
              <a:defRPr sz="1600" b="1">
                <a:solidFill>
                  <a:schemeClr val="lt1"/>
                </a:solidFill>
                <a:highlight>
                  <a:schemeClr val="dk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129" name="Google Shape;129;p20"/>
          <p:cNvSpPr txBox="1">
            <a:spLocks noGrp="1"/>
          </p:cNvSpPr>
          <p:nvPr>
            <p:ph type="body" idx="3"/>
          </p:nvPr>
        </p:nvSpPr>
        <p:spPr>
          <a:xfrm>
            <a:off x="1677475" y="1429975"/>
            <a:ext cx="12576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30" name="Google Shape;130;p20"/>
          <p:cNvSpPr>
            <a:spLocks noGrp="1"/>
          </p:cNvSpPr>
          <p:nvPr>
            <p:ph type="pic" idx="4"/>
          </p:nvPr>
        </p:nvSpPr>
        <p:spPr>
          <a:xfrm>
            <a:off x="424900" y="2791850"/>
            <a:ext cx="1147800" cy="1147800"/>
          </a:xfrm>
          <a:prstGeom prst="ellipse">
            <a:avLst/>
          </a:prstGeom>
          <a:noFill/>
          <a:ln w="9525" cap="flat" cmpd="sng">
            <a:solidFill>
              <a:schemeClr val="lt2"/>
            </a:solidFill>
            <a:prstDash val="solid"/>
            <a:round/>
            <a:headEnd type="none" w="sm" len="sm"/>
            <a:tailEnd type="none" w="sm" len="sm"/>
          </a:ln>
        </p:spPr>
      </p:sp>
      <p:sp>
        <p:nvSpPr>
          <p:cNvPr id="131" name="Google Shape;131;p20"/>
          <p:cNvSpPr txBox="1">
            <a:spLocks noGrp="1"/>
          </p:cNvSpPr>
          <p:nvPr>
            <p:ph type="body" idx="5"/>
          </p:nvPr>
        </p:nvSpPr>
        <p:spPr>
          <a:xfrm>
            <a:off x="1677475" y="2914850"/>
            <a:ext cx="12576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32" name="Google Shape;132;p20"/>
          <p:cNvSpPr>
            <a:spLocks noGrp="1"/>
          </p:cNvSpPr>
          <p:nvPr>
            <p:ph type="pic" idx="6"/>
          </p:nvPr>
        </p:nvSpPr>
        <p:spPr>
          <a:xfrm>
            <a:off x="3255275" y="1306975"/>
            <a:ext cx="1147800" cy="1147800"/>
          </a:xfrm>
          <a:prstGeom prst="ellipse">
            <a:avLst/>
          </a:prstGeom>
          <a:noFill/>
          <a:ln w="9525" cap="flat" cmpd="sng">
            <a:solidFill>
              <a:schemeClr val="lt2"/>
            </a:solidFill>
            <a:prstDash val="solid"/>
            <a:round/>
            <a:headEnd type="none" w="sm" len="sm"/>
            <a:tailEnd type="none" w="sm" len="sm"/>
          </a:ln>
        </p:spPr>
      </p:sp>
      <p:sp>
        <p:nvSpPr>
          <p:cNvPr id="133" name="Google Shape;133;p20"/>
          <p:cNvSpPr txBox="1">
            <a:spLocks noGrp="1"/>
          </p:cNvSpPr>
          <p:nvPr>
            <p:ph type="body" idx="7"/>
          </p:nvPr>
        </p:nvSpPr>
        <p:spPr>
          <a:xfrm>
            <a:off x="4507850" y="1429975"/>
            <a:ext cx="12576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34" name="Google Shape;134;p20"/>
          <p:cNvSpPr>
            <a:spLocks noGrp="1"/>
          </p:cNvSpPr>
          <p:nvPr>
            <p:ph type="pic" idx="8"/>
          </p:nvPr>
        </p:nvSpPr>
        <p:spPr>
          <a:xfrm>
            <a:off x="3255275" y="2791850"/>
            <a:ext cx="1147800" cy="1147800"/>
          </a:xfrm>
          <a:prstGeom prst="ellipse">
            <a:avLst/>
          </a:prstGeom>
          <a:noFill/>
          <a:ln w="9525" cap="flat" cmpd="sng">
            <a:solidFill>
              <a:schemeClr val="lt2"/>
            </a:solidFill>
            <a:prstDash val="solid"/>
            <a:round/>
            <a:headEnd type="none" w="sm" len="sm"/>
            <a:tailEnd type="none" w="sm" len="sm"/>
          </a:ln>
        </p:spPr>
      </p:sp>
      <p:sp>
        <p:nvSpPr>
          <p:cNvPr id="135" name="Google Shape;135;p20"/>
          <p:cNvSpPr txBox="1">
            <a:spLocks noGrp="1"/>
          </p:cNvSpPr>
          <p:nvPr>
            <p:ph type="body" idx="9"/>
          </p:nvPr>
        </p:nvSpPr>
        <p:spPr>
          <a:xfrm>
            <a:off x="4507850" y="2914850"/>
            <a:ext cx="12576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36" name="Google Shape;136;p20"/>
          <p:cNvSpPr>
            <a:spLocks noGrp="1"/>
          </p:cNvSpPr>
          <p:nvPr>
            <p:ph type="pic" idx="13"/>
          </p:nvPr>
        </p:nvSpPr>
        <p:spPr>
          <a:xfrm>
            <a:off x="6085650" y="1306975"/>
            <a:ext cx="1147800" cy="1147800"/>
          </a:xfrm>
          <a:prstGeom prst="ellipse">
            <a:avLst/>
          </a:prstGeom>
          <a:noFill/>
          <a:ln w="9525" cap="flat" cmpd="sng">
            <a:solidFill>
              <a:schemeClr val="lt2"/>
            </a:solidFill>
            <a:prstDash val="solid"/>
            <a:round/>
            <a:headEnd type="none" w="sm" len="sm"/>
            <a:tailEnd type="none" w="sm" len="sm"/>
          </a:ln>
        </p:spPr>
      </p:sp>
      <p:sp>
        <p:nvSpPr>
          <p:cNvPr id="137" name="Google Shape;137;p20"/>
          <p:cNvSpPr txBox="1">
            <a:spLocks noGrp="1"/>
          </p:cNvSpPr>
          <p:nvPr>
            <p:ph type="body" idx="14"/>
          </p:nvPr>
        </p:nvSpPr>
        <p:spPr>
          <a:xfrm>
            <a:off x="7338225" y="1429975"/>
            <a:ext cx="12576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38" name="Google Shape;138;p20"/>
          <p:cNvSpPr>
            <a:spLocks noGrp="1"/>
          </p:cNvSpPr>
          <p:nvPr>
            <p:ph type="pic" idx="15"/>
          </p:nvPr>
        </p:nvSpPr>
        <p:spPr>
          <a:xfrm>
            <a:off x="6085650" y="2791850"/>
            <a:ext cx="1147800" cy="1147800"/>
          </a:xfrm>
          <a:prstGeom prst="ellipse">
            <a:avLst/>
          </a:prstGeom>
          <a:noFill/>
          <a:ln w="9525" cap="flat" cmpd="sng">
            <a:solidFill>
              <a:schemeClr val="lt2"/>
            </a:solidFill>
            <a:prstDash val="solid"/>
            <a:round/>
            <a:headEnd type="none" w="sm" len="sm"/>
            <a:tailEnd type="none" w="sm" len="sm"/>
          </a:ln>
        </p:spPr>
      </p:sp>
      <p:sp>
        <p:nvSpPr>
          <p:cNvPr id="139" name="Google Shape;139;p20"/>
          <p:cNvSpPr txBox="1">
            <a:spLocks noGrp="1"/>
          </p:cNvSpPr>
          <p:nvPr>
            <p:ph type="body" idx="16"/>
          </p:nvPr>
        </p:nvSpPr>
        <p:spPr>
          <a:xfrm>
            <a:off x="7338225" y="2914850"/>
            <a:ext cx="12576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matchingName="Z.5 Blank slides: brand pattern - Morse Code - Black">
  <p:cSld name="CUSTOM_22_1_1_1_1_1_1_1_1_1_1_1_1_1_1_1_1_1_1_1">
    <p:bg>
      <p:bgPr>
        <a:solidFill>
          <a:schemeClr val="dk1"/>
        </a:solidFill>
        <a:effectLst/>
      </p:bgPr>
    </p:bg>
    <p:spTree>
      <p:nvGrpSpPr>
        <p:cNvPr id="1" name="Shape 865"/>
        <p:cNvGrpSpPr/>
        <p:nvPr/>
      </p:nvGrpSpPr>
      <p:grpSpPr>
        <a:xfrm>
          <a:off x="0" y="0"/>
          <a:ext cx="0" cy="0"/>
          <a:chOff x="0" y="0"/>
          <a:chExt cx="0" cy="0"/>
        </a:xfrm>
      </p:grpSpPr>
      <p:pic>
        <p:nvPicPr>
          <p:cNvPr id="866" name="Google Shape;866;p144"/>
          <p:cNvPicPr preferRelativeResize="0"/>
          <p:nvPr/>
        </p:nvPicPr>
        <p:blipFill rotWithShape="1">
          <a:blip r:embed="rId2">
            <a:alphaModFix/>
          </a:blip>
          <a:srcRect l="69" r="69"/>
          <a:stretch/>
        </p:blipFill>
        <p:spPr>
          <a:xfrm>
            <a:off x="0" y="-2225"/>
            <a:ext cx="9144003" cy="5148128"/>
          </a:xfrm>
          <a:prstGeom prst="rect">
            <a:avLst/>
          </a:prstGeom>
          <a:noFill/>
          <a:ln>
            <a:noFill/>
          </a:ln>
        </p:spPr>
      </p:pic>
      <p:pic>
        <p:nvPicPr>
          <p:cNvPr id="867" name="Google Shape;867;p144"/>
          <p:cNvPicPr preferRelativeResize="0"/>
          <p:nvPr/>
        </p:nvPicPr>
        <p:blipFill rotWithShape="1">
          <a:blip r:embed="rId3">
            <a:alphaModFix/>
          </a:blip>
          <a:srcRect l="7060" t="13180" r="5884" b="8919"/>
          <a:stretch/>
        </p:blipFill>
        <p:spPr>
          <a:xfrm>
            <a:off x="7964425" y="4428975"/>
            <a:ext cx="930449" cy="489050"/>
          </a:xfrm>
          <a:prstGeom prst="rect">
            <a:avLst/>
          </a:prstGeom>
          <a:noFill/>
          <a:ln>
            <a:noFill/>
          </a:ln>
        </p:spPr>
      </p:pic>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matchingName="Z.5 Blank slides: brand pattern - Network - White">
  <p:cSld name="CUSTOM_23_1_1_2_1_1_1_1_1_1_1_1_1_1_1_1_1_2">
    <p:spTree>
      <p:nvGrpSpPr>
        <p:cNvPr id="1" name="Shape 868"/>
        <p:cNvGrpSpPr/>
        <p:nvPr/>
      </p:nvGrpSpPr>
      <p:grpSpPr>
        <a:xfrm>
          <a:off x="0" y="0"/>
          <a:ext cx="0" cy="0"/>
          <a:chOff x="0" y="0"/>
          <a:chExt cx="0" cy="0"/>
        </a:xfrm>
      </p:grpSpPr>
      <p:pic>
        <p:nvPicPr>
          <p:cNvPr id="869" name="Google Shape;869;p145"/>
          <p:cNvPicPr preferRelativeResize="0"/>
          <p:nvPr/>
        </p:nvPicPr>
        <p:blipFill rotWithShape="1">
          <a:blip r:embed="rId2">
            <a:alphaModFix/>
          </a:blip>
          <a:srcRect l="9" r="19"/>
          <a:stretch/>
        </p:blipFill>
        <p:spPr>
          <a:xfrm>
            <a:off x="0" y="-1725"/>
            <a:ext cx="9144003" cy="5146949"/>
          </a:xfrm>
          <a:prstGeom prst="rect">
            <a:avLst/>
          </a:prstGeom>
          <a:noFill/>
          <a:ln>
            <a:noFill/>
          </a:ln>
        </p:spPr>
      </p:pic>
      <p:pic>
        <p:nvPicPr>
          <p:cNvPr id="870" name="Google Shape;870;p145" descr="ASU_Horiz_RGB_Digital_MaroonGold.png"/>
          <p:cNvPicPr preferRelativeResize="0"/>
          <p:nvPr/>
        </p:nvPicPr>
        <p:blipFill rotWithShape="1">
          <a:blip r:embed="rId3">
            <a:alphaModFix/>
          </a:blip>
          <a:srcRect r="57818"/>
          <a:stretch/>
        </p:blipFill>
        <p:spPr>
          <a:xfrm>
            <a:off x="7867711" y="4336142"/>
            <a:ext cx="989550" cy="651102"/>
          </a:xfrm>
          <a:prstGeom prst="rect">
            <a:avLst/>
          </a:prstGeom>
          <a:noFill/>
          <a:ln>
            <a:noFill/>
          </a:ln>
        </p:spPr>
      </p:pic>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matchingName="Z.5 Blank slides: brand pattern - Network - Black">
  <p:cSld name="CUSTOM_22_1_1_1_1_1_1_1_1_1_1_1_1_1_1_1_1_2_1">
    <p:bg>
      <p:bgPr>
        <a:solidFill>
          <a:schemeClr val="dk1"/>
        </a:solidFill>
        <a:effectLst/>
      </p:bgPr>
    </p:bg>
    <p:spTree>
      <p:nvGrpSpPr>
        <p:cNvPr id="1" name="Shape 871"/>
        <p:cNvGrpSpPr/>
        <p:nvPr/>
      </p:nvGrpSpPr>
      <p:grpSpPr>
        <a:xfrm>
          <a:off x="0" y="0"/>
          <a:ext cx="0" cy="0"/>
          <a:chOff x="0" y="0"/>
          <a:chExt cx="0" cy="0"/>
        </a:xfrm>
      </p:grpSpPr>
      <p:pic>
        <p:nvPicPr>
          <p:cNvPr id="872" name="Google Shape;872;p146"/>
          <p:cNvPicPr preferRelativeResize="0"/>
          <p:nvPr/>
        </p:nvPicPr>
        <p:blipFill rotWithShape="1">
          <a:blip r:embed="rId2">
            <a:alphaModFix/>
          </a:blip>
          <a:srcRect l="29" r="39"/>
          <a:stretch/>
        </p:blipFill>
        <p:spPr>
          <a:xfrm>
            <a:off x="0" y="-2225"/>
            <a:ext cx="9144003" cy="5149127"/>
          </a:xfrm>
          <a:prstGeom prst="rect">
            <a:avLst/>
          </a:prstGeom>
          <a:noFill/>
          <a:ln>
            <a:noFill/>
          </a:ln>
        </p:spPr>
      </p:pic>
      <p:pic>
        <p:nvPicPr>
          <p:cNvPr id="873" name="Google Shape;873;p146"/>
          <p:cNvPicPr preferRelativeResize="0"/>
          <p:nvPr/>
        </p:nvPicPr>
        <p:blipFill rotWithShape="1">
          <a:blip r:embed="rId3">
            <a:alphaModFix/>
          </a:blip>
          <a:srcRect l="7060" t="13180" r="5884" b="8919"/>
          <a:stretch/>
        </p:blipFill>
        <p:spPr>
          <a:xfrm>
            <a:off x="7964425" y="4428975"/>
            <a:ext cx="930449" cy="489050"/>
          </a:xfrm>
          <a:prstGeom prst="rect">
            <a:avLst/>
          </a:prstGeom>
          <a:noFill/>
          <a:ln>
            <a:noFill/>
          </a:ln>
        </p:spPr>
      </p:pic>
    </p:spTree>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matchingName="Z.6 Blank slides: brand pattern - Frame - Topo - White">
  <p:cSld name="CUSTOM_23_1_1_2_1_1_1_1_1_1_1_1_1_1_1_1_1_1">
    <p:spTree>
      <p:nvGrpSpPr>
        <p:cNvPr id="1" name="Shape 874"/>
        <p:cNvGrpSpPr/>
        <p:nvPr/>
      </p:nvGrpSpPr>
      <p:grpSpPr>
        <a:xfrm>
          <a:off x="0" y="0"/>
          <a:ext cx="0" cy="0"/>
          <a:chOff x="0" y="0"/>
          <a:chExt cx="0" cy="0"/>
        </a:xfrm>
      </p:grpSpPr>
      <p:pic>
        <p:nvPicPr>
          <p:cNvPr id="875" name="Google Shape;875;p147"/>
          <p:cNvPicPr preferRelativeResize="0"/>
          <p:nvPr/>
        </p:nvPicPr>
        <p:blipFill rotWithShape="1">
          <a:blip r:embed="rId2">
            <a:alphaModFix/>
          </a:blip>
          <a:srcRect t="9" b="19"/>
          <a:stretch/>
        </p:blipFill>
        <p:spPr>
          <a:xfrm>
            <a:off x="0" y="-1725"/>
            <a:ext cx="9144005" cy="5146949"/>
          </a:xfrm>
          <a:prstGeom prst="rect">
            <a:avLst/>
          </a:prstGeom>
          <a:noFill/>
          <a:ln>
            <a:noFill/>
          </a:ln>
        </p:spPr>
      </p:pic>
    </p:spTree>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matchingName="Z.6 Blank slides: brand pattern - Frame - Topo - Black">
  <p:cSld name="CUSTOM_23_1_1_2_1_1_1_1_1_1_1_1_1_1_1_1_1_1_2">
    <p:bg>
      <p:bgPr>
        <a:solidFill>
          <a:schemeClr val="dk1"/>
        </a:solidFill>
        <a:effectLst/>
      </p:bgPr>
    </p:bg>
    <p:spTree>
      <p:nvGrpSpPr>
        <p:cNvPr id="1" name="Shape 876"/>
        <p:cNvGrpSpPr/>
        <p:nvPr/>
      </p:nvGrpSpPr>
      <p:grpSpPr>
        <a:xfrm>
          <a:off x="0" y="0"/>
          <a:ext cx="0" cy="0"/>
          <a:chOff x="0" y="0"/>
          <a:chExt cx="0" cy="0"/>
        </a:xfrm>
      </p:grpSpPr>
      <p:pic>
        <p:nvPicPr>
          <p:cNvPr id="877" name="Google Shape;877;p148"/>
          <p:cNvPicPr preferRelativeResize="0"/>
          <p:nvPr/>
        </p:nvPicPr>
        <p:blipFill rotWithShape="1">
          <a:blip r:embed="rId2">
            <a:alphaModFix/>
          </a:blip>
          <a:srcRect l="9" r="19"/>
          <a:stretch/>
        </p:blipFill>
        <p:spPr>
          <a:xfrm>
            <a:off x="0" y="-1725"/>
            <a:ext cx="9144003" cy="5146949"/>
          </a:xfrm>
          <a:prstGeom prst="rect">
            <a:avLst/>
          </a:prstGeom>
          <a:noFill/>
          <a:ln>
            <a:noFill/>
          </a:ln>
        </p:spPr>
      </p:pic>
    </p:spTree>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matchingName="Z.6 Blank slides: brand pattern - Frame - Morse Code - White">
  <p:cSld name="CUSTOM_23_1_1_2_1_1_1_1_1_1_1_1_1_1_1_1_1_1_3">
    <p:spTree>
      <p:nvGrpSpPr>
        <p:cNvPr id="1" name="Shape 878"/>
        <p:cNvGrpSpPr/>
        <p:nvPr/>
      </p:nvGrpSpPr>
      <p:grpSpPr>
        <a:xfrm>
          <a:off x="0" y="0"/>
          <a:ext cx="0" cy="0"/>
          <a:chOff x="0" y="0"/>
          <a:chExt cx="0" cy="0"/>
        </a:xfrm>
      </p:grpSpPr>
      <p:pic>
        <p:nvPicPr>
          <p:cNvPr id="879" name="Google Shape;879;p149"/>
          <p:cNvPicPr preferRelativeResize="0"/>
          <p:nvPr/>
        </p:nvPicPr>
        <p:blipFill rotWithShape="1">
          <a:blip r:embed="rId2">
            <a:alphaModFix/>
          </a:blip>
          <a:srcRect l="29" r="39"/>
          <a:stretch/>
        </p:blipFill>
        <p:spPr>
          <a:xfrm>
            <a:off x="0" y="-1725"/>
            <a:ext cx="9144005" cy="5146948"/>
          </a:xfrm>
          <a:prstGeom prst="rect">
            <a:avLst/>
          </a:prstGeom>
          <a:noFill/>
          <a:ln>
            <a:noFill/>
          </a:ln>
        </p:spPr>
      </p:pic>
    </p:spTree>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matchingName="Z.6 Blank slides: brand pattern - Frame - Morse Code - Black">
  <p:cSld name="CUSTOM_23_1_1_2_1_1_1_1_1_1_1_1_1_1_1_1_1_1_2_1">
    <p:bg>
      <p:bgPr>
        <a:solidFill>
          <a:schemeClr val="dk1"/>
        </a:solidFill>
        <a:effectLst/>
      </p:bgPr>
    </p:bg>
    <p:spTree>
      <p:nvGrpSpPr>
        <p:cNvPr id="1" name="Shape 880"/>
        <p:cNvGrpSpPr/>
        <p:nvPr/>
      </p:nvGrpSpPr>
      <p:grpSpPr>
        <a:xfrm>
          <a:off x="0" y="0"/>
          <a:ext cx="0" cy="0"/>
          <a:chOff x="0" y="0"/>
          <a:chExt cx="0" cy="0"/>
        </a:xfrm>
      </p:grpSpPr>
      <p:pic>
        <p:nvPicPr>
          <p:cNvPr id="881" name="Google Shape;881;p150"/>
          <p:cNvPicPr preferRelativeResize="0"/>
          <p:nvPr/>
        </p:nvPicPr>
        <p:blipFill rotWithShape="1">
          <a:blip r:embed="rId2">
            <a:alphaModFix/>
          </a:blip>
          <a:srcRect l="59" r="59"/>
          <a:stretch/>
        </p:blipFill>
        <p:spPr>
          <a:xfrm>
            <a:off x="0" y="-1725"/>
            <a:ext cx="9144003" cy="5146948"/>
          </a:xfrm>
          <a:prstGeom prst="rect">
            <a:avLst/>
          </a:prstGeom>
          <a:noFill/>
          <a:ln>
            <a:noFill/>
          </a:ln>
        </p:spPr>
      </p:pic>
    </p:spTree>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matchingName="Z.6 Blank slides: brand pattern - Frame - Network - White">
  <p:cSld name="CUSTOM_23_1_1_2_1_1_1_1_1_1_1_1_1_1_1_1_1_1_3_1">
    <p:spTree>
      <p:nvGrpSpPr>
        <p:cNvPr id="1" name="Shape 882"/>
        <p:cNvGrpSpPr/>
        <p:nvPr/>
      </p:nvGrpSpPr>
      <p:grpSpPr>
        <a:xfrm>
          <a:off x="0" y="0"/>
          <a:ext cx="0" cy="0"/>
          <a:chOff x="0" y="0"/>
          <a:chExt cx="0" cy="0"/>
        </a:xfrm>
      </p:grpSpPr>
      <p:pic>
        <p:nvPicPr>
          <p:cNvPr id="883" name="Google Shape;883;p151"/>
          <p:cNvPicPr preferRelativeResize="0"/>
          <p:nvPr/>
        </p:nvPicPr>
        <p:blipFill rotWithShape="1">
          <a:blip r:embed="rId2">
            <a:alphaModFix/>
          </a:blip>
          <a:srcRect t="9" b="19"/>
          <a:stretch/>
        </p:blipFill>
        <p:spPr>
          <a:xfrm>
            <a:off x="0" y="-1725"/>
            <a:ext cx="9144005" cy="5146949"/>
          </a:xfrm>
          <a:prstGeom prst="rect">
            <a:avLst/>
          </a:prstGeom>
          <a:noFill/>
          <a:ln>
            <a:noFill/>
          </a:ln>
        </p:spPr>
      </p:pic>
    </p:spTree>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matchingName="Z.6 Blank slides: brand pattern - Frame - Network - Black">
  <p:cSld name="CUSTOM_23_1_1_2_1_1_1_1_1_1_1_1_1_1_1_1_1_1_2_1_1">
    <p:bg>
      <p:bgPr>
        <a:solidFill>
          <a:schemeClr val="dk1"/>
        </a:solidFill>
        <a:effectLst/>
      </p:bgPr>
    </p:bg>
    <p:spTree>
      <p:nvGrpSpPr>
        <p:cNvPr id="1" name="Shape 884"/>
        <p:cNvGrpSpPr/>
        <p:nvPr/>
      </p:nvGrpSpPr>
      <p:grpSpPr>
        <a:xfrm>
          <a:off x="0" y="0"/>
          <a:ext cx="0" cy="0"/>
          <a:chOff x="0" y="0"/>
          <a:chExt cx="0" cy="0"/>
        </a:xfrm>
      </p:grpSpPr>
      <p:pic>
        <p:nvPicPr>
          <p:cNvPr id="885" name="Google Shape;885;p152"/>
          <p:cNvPicPr preferRelativeResize="0"/>
          <p:nvPr/>
        </p:nvPicPr>
        <p:blipFill rotWithShape="1">
          <a:blip r:embed="rId2">
            <a:alphaModFix/>
          </a:blip>
          <a:srcRect l="9" r="19"/>
          <a:stretch/>
        </p:blipFill>
        <p:spPr>
          <a:xfrm>
            <a:off x="0" y="-1725"/>
            <a:ext cx="9144003" cy="5146949"/>
          </a:xfrm>
          <a:prstGeom prst="rect">
            <a:avLst/>
          </a:prstGeom>
          <a:noFill/>
          <a:ln>
            <a:noFill/>
          </a:ln>
        </p:spPr>
      </p:pic>
    </p:spTree>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matchingName="ZZ Not intended for use. Included so the full ASU color palette is available for your use in the color picker.">
  <p:cSld name="CUSTOM_32">
    <p:bg>
      <p:bgPr>
        <a:solidFill>
          <a:schemeClr val="accent5"/>
        </a:solidFill>
        <a:effectLst/>
      </p:bgPr>
    </p:bg>
    <p:spTree>
      <p:nvGrpSpPr>
        <p:cNvPr id="1" name="Shape 886"/>
        <p:cNvGrpSpPr/>
        <p:nvPr/>
      </p:nvGrpSpPr>
      <p:grpSpPr>
        <a:xfrm>
          <a:off x="0" y="0"/>
          <a:ext cx="0" cy="0"/>
          <a:chOff x="0" y="0"/>
          <a:chExt cx="0" cy="0"/>
        </a:xfrm>
      </p:grpSpPr>
      <p:sp>
        <p:nvSpPr>
          <p:cNvPr id="887" name="Google Shape;887;p153"/>
          <p:cNvSpPr txBox="1"/>
          <p:nvPr/>
        </p:nvSpPr>
        <p:spPr>
          <a:xfrm>
            <a:off x="424925" y="239700"/>
            <a:ext cx="8294400" cy="637200"/>
          </a:xfrm>
          <a:prstGeom prst="rect">
            <a:avLst/>
          </a:prstGeom>
          <a:noFill/>
          <a:ln>
            <a:noFill/>
          </a:ln>
        </p:spPr>
        <p:txBody>
          <a:bodyPr spcFirstLastPara="1" wrap="square" lIns="0" tIns="0" rIns="0" bIns="0" anchor="t" anchorCtr="0">
            <a:spAutoFit/>
          </a:bodyPr>
          <a:lstStyle/>
          <a:p>
            <a:pPr marL="0" lvl="0" indent="0" algn="l" rtl="0">
              <a:lnSpc>
                <a:spcPct val="90000"/>
              </a:lnSpc>
              <a:spcBef>
                <a:spcPts val="0"/>
              </a:spcBef>
              <a:spcAft>
                <a:spcPts val="800"/>
              </a:spcAft>
              <a:buNone/>
            </a:pPr>
            <a:r>
              <a:rPr lang="en" sz="3200" b="1">
                <a:solidFill>
                  <a:srgbClr val="BFBFBF"/>
                </a:solidFill>
              </a:rPr>
              <a:t>ASU color palette</a:t>
            </a:r>
            <a:br>
              <a:rPr lang="en" sz="3200" b="1">
                <a:solidFill>
                  <a:srgbClr val="191919"/>
                </a:solidFill>
              </a:rPr>
            </a:br>
            <a:r>
              <a:rPr lang="en" b="1">
                <a:solidFill>
                  <a:srgbClr val="FFFFFF"/>
                </a:solidFill>
                <a:highlight>
                  <a:srgbClr val="BFBFBF"/>
                </a:highlight>
              </a:rPr>
              <a:t>Not intended for use: This slide ensures the expanded ASU color palette is in your color picker.</a:t>
            </a:r>
            <a:r>
              <a:rPr lang="en" sz="1300" b="1">
                <a:solidFill>
                  <a:srgbClr val="FFFFFF"/>
                </a:solidFill>
                <a:highlight>
                  <a:srgbClr val="BFBFBF"/>
                </a:highlight>
              </a:rPr>
              <a:t> </a:t>
            </a:r>
            <a:endParaRPr sz="1300" b="1">
              <a:solidFill>
                <a:srgbClr val="FFFFFF"/>
              </a:solidFill>
              <a:highlight>
                <a:srgbClr val="BFBFBF"/>
              </a:highlight>
            </a:endParaRPr>
          </a:p>
        </p:txBody>
      </p:sp>
      <p:graphicFrame>
        <p:nvGraphicFramePr>
          <p:cNvPr id="888" name="Google Shape;888;p153"/>
          <p:cNvGraphicFramePr/>
          <p:nvPr/>
        </p:nvGraphicFramePr>
        <p:xfrm>
          <a:off x="419007" y="1003232"/>
          <a:ext cx="3000000" cy="3000000"/>
        </p:xfrm>
        <a:graphic>
          <a:graphicData uri="http://schemas.openxmlformats.org/drawingml/2006/table">
            <a:tbl>
              <a:tblPr>
                <a:noFill/>
                <a:tableStyleId>{3704614F-F9CC-4873-BF65-AACCB7C8FDCA}</a:tableStyleId>
              </a:tblPr>
              <a:tblGrid>
                <a:gridCol w="987375">
                  <a:extLst>
                    <a:ext uri="{9D8B030D-6E8A-4147-A177-3AD203B41FA5}">
                      <a16:colId xmlns:a16="http://schemas.microsoft.com/office/drawing/2014/main" val="20000"/>
                    </a:ext>
                  </a:extLst>
                </a:gridCol>
                <a:gridCol w="571100">
                  <a:extLst>
                    <a:ext uri="{9D8B030D-6E8A-4147-A177-3AD203B41FA5}">
                      <a16:colId xmlns:a16="http://schemas.microsoft.com/office/drawing/2014/main" val="20001"/>
                    </a:ext>
                  </a:extLst>
                </a:gridCol>
                <a:gridCol w="571100">
                  <a:extLst>
                    <a:ext uri="{9D8B030D-6E8A-4147-A177-3AD203B41FA5}">
                      <a16:colId xmlns:a16="http://schemas.microsoft.com/office/drawing/2014/main" val="20002"/>
                    </a:ext>
                  </a:extLst>
                </a:gridCol>
                <a:gridCol w="555800">
                  <a:extLst>
                    <a:ext uri="{9D8B030D-6E8A-4147-A177-3AD203B41FA5}">
                      <a16:colId xmlns:a16="http://schemas.microsoft.com/office/drawing/2014/main" val="20003"/>
                    </a:ext>
                  </a:extLst>
                </a:gridCol>
                <a:gridCol w="586400">
                  <a:extLst>
                    <a:ext uri="{9D8B030D-6E8A-4147-A177-3AD203B41FA5}">
                      <a16:colId xmlns:a16="http://schemas.microsoft.com/office/drawing/2014/main" val="20004"/>
                    </a:ext>
                  </a:extLst>
                </a:gridCol>
                <a:gridCol w="571100">
                  <a:extLst>
                    <a:ext uri="{9D8B030D-6E8A-4147-A177-3AD203B41FA5}">
                      <a16:colId xmlns:a16="http://schemas.microsoft.com/office/drawing/2014/main" val="20005"/>
                    </a:ext>
                  </a:extLst>
                </a:gridCol>
                <a:gridCol w="571100">
                  <a:extLst>
                    <a:ext uri="{9D8B030D-6E8A-4147-A177-3AD203B41FA5}">
                      <a16:colId xmlns:a16="http://schemas.microsoft.com/office/drawing/2014/main" val="20006"/>
                    </a:ext>
                  </a:extLst>
                </a:gridCol>
                <a:gridCol w="571100">
                  <a:extLst>
                    <a:ext uri="{9D8B030D-6E8A-4147-A177-3AD203B41FA5}">
                      <a16:colId xmlns:a16="http://schemas.microsoft.com/office/drawing/2014/main" val="20007"/>
                    </a:ext>
                  </a:extLst>
                </a:gridCol>
                <a:gridCol w="571100">
                  <a:extLst>
                    <a:ext uri="{9D8B030D-6E8A-4147-A177-3AD203B41FA5}">
                      <a16:colId xmlns:a16="http://schemas.microsoft.com/office/drawing/2014/main" val="20008"/>
                    </a:ext>
                  </a:extLst>
                </a:gridCol>
                <a:gridCol w="571100">
                  <a:extLst>
                    <a:ext uri="{9D8B030D-6E8A-4147-A177-3AD203B41FA5}">
                      <a16:colId xmlns:a16="http://schemas.microsoft.com/office/drawing/2014/main" val="20009"/>
                    </a:ext>
                  </a:extLst>
                </a:gridCol>
              </a:tblGrid>
              <a:tr h="801350">
                <a:tc>
                  <a:txBody>
                    <a:bodyPr/>
                    <a:lstStyle/>
                    <a:p>
                      <a:pPr marL="0" marR="0" lvl="0" indent="0" algn="l" rtl="0">
                        <a:lnSpc>
                          <a:spcPct val="100000"/>
                        </a:lnSpc>
                        <a:spcBef>
                          <a:spcPts val="0"/>
                        </a:spcBef>
                        <a:spcAft>
                          <a:spcPts val="0"/>
                        </a:spcAft>
                        <a:buNone/>
                      </a:pPr>
                      <a:r>
                        <a:rPr lang="en" sz="800" b="1">
                          <a:solidFill>
                            <a:srgbClr val="BFBFBF"/>
                          </a:solidFill>
                        </a:rPr>
                        <a:t>Primary colors</a:t>
                      </a:r>
                      <a:r>
                        <a:rPr lang="en" sz="800">
                          <a:solidFill>
                            <a:srgbClr val="BFBFBF"/>
                          </a:solidFill>
                        </a:rPr>
                        <a:t>. These should be your first color choices and used more prominently than secondary colors</a:t>
                      </a:r>
                      <a:endParaRPr sz="800" u="none" strike="noStrike" cap="none">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C627"/>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C627"/>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8C1D40"/>
                    </a:solidFill>
                  </a:tcPr>
                </a:tc>
                <a:tc>
                  <a:txBody>
                    <a:bodyPr/>
                    <a:lstStyle/>
                    <a:p>
                      <a:pPr marL="0" marR="0" lvl="0" indent="0" algn="l" rtl="0">
                        <a:lnSpc>
                          <a:spcPct val="100000"/>
                        </a:lnSpc>
                        <a:spcBef>
                          <a:spcPts val="0"/>
                        </a:spcBef>
                        <a:spcAft>
                          <a:spcPts val="0"/>
                        </a:spcAft>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8C1D4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191919"/>
                    </a:solidFill>
                  </a:tcPr>
                </a:tc>
                <a:tc>
                  <a:txBody>
                    <a:bodyPr/>
                    <a:lstStyle/>
                    <a:p>
                      <a:pPr marL="0" marR="0" lvl="0" indent="0" algn="l" rtl="0">
                        <a:lnSpc>
                          <a:spcPct val="100000"/>
                        </a:lnSpc>
                        <a:spcBef>
                          <a:spcPts val="0"/>
                        </a:spcBef>
                        <a:spcAft>
                          <a:spcPts val="0"/>
                        </a:spcAft>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E8E8E8"/>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191919"/>
                    </a:solidFill>
                  </a:tcPr>
                </a:tc>
                <a:tc gridSpan="2">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E8E8E8"/>
                      </a:solidFill>
                      <a:prstDash val="solid"/>
                      <a:round/>
                      <a:headEnd type="none" w="sm" len="sm"/>
                      <a:tailEnd type="none" w="sm" len="sm"/>
                    </a:lnL>
                    <a:lnR w="9525" cap="flat" cmpd="sng">
                      <a:solidFill>
                        <a:srgbClr val="E8E8E8"/>
                      </a:solidFill>
                      <a:prstDash val="solid"/>
                      <a:round/>
                      <a:headEnd type="none" w="sm" len="sm"/>
                      <a:tailEnd type="none" w="sm" len="sm"/>
                    </a:lnR>
                    <a:lnT w="9525" cap="flat" cmpd="sng">
                      <a:solidFill>
                        <a:srgbClr val="E8E8E8"/>
                      </a:solidFill>
                      <a:prstDash val="solid"/>
                      <a:round/>
                      <a:headEnd type="none" w="sm" len="sm"/>
                      <a:tailEnd type="none" w="sm" len="sm"/>
                    </a:lnT>
                    <a:lnB w="9525" cap="flat" cmpd="sng">
                      <a:solidFill>
                        <a:srgbClr val="E8E8E8"/>
                      </a:solidFill>
                      <a:prstDash val="solid"/>
                      <a:round/>
                      <a:headEnd type="none" w="sm" len="sm"/>
                      <a:tailEnd type="none" w="sm" len="sm"/>
                    </a:lnB>
                    <a:solidFill>
                      <a:srgbClr val="FFFFFF"/>
                    </a:solidFill>
                  </a:tcPr>
                </a:tc>
                <a:tc hMerge="1">
                  <a:txBody>
                    <a:bodyPr/>
                    <a:lstStyle/>
                    <a:p>
                      <a:endParaRPr lang="en-US"/>
                    </a:p>
                  </a:txBody>
                  <a:tcPr/>
                </a:tc>
                <a:tc>
                  <a:txBody>
                    <a:bodyPr/>
                    <a:lstStyle/>
                    <a:p>
                      <a:pPr marL="0" marR="0" lvl="0" indent="0" algn="l" rtl="0">
                        <a:lnSpc>
                          <a:spcPct val="100000"/>
                        </a:lnSpc>
                        <a:spcBef>
                          <a:spcPts val="0"/>
                        </a:spcBef>
                        <a:spcAft>
                          <a:spcPts val="0"/>
                        </a:spcAft>
                        <a:buNone/>
                      </a:pPr>
                      <a:endParaRPr sz="700" u="none" strike="noStrike" cap="none"/>
                    </a:p>
                  </a:txBody>
                  <a:tcPr marL="0" marR="91425" marT="91425" marB="0">
                    <a:lnL w="9525" cap="flat" cmpd="sng">
                      <a:solidFill>
                        <a:srgbClr val="E8E8E8"/>
                      </a:solidFill>
                      <a:prstDash val="solid"/>
                      <a:round/>
                      <a:headEnd type="none" w="sm" len="sm"/>
                      <a:tailEnd type="none" w="sm" len="sm"/>
                    </a:lnL>
                    <a:lnR w="9525" cap="flat" cmpd="sng">
                      <a:solidFill>
                        <a:srgbClr val="E8E8E8">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424975">
                <a:tc>
                  <a:txBody>
                    <a:bodyPr/>
                    <a:lstStyle/>
                    <a:p>
                      <a:pPr marL="0" marR="0" lvl="0" indent="0" algn="l" rtl="0">
                        <a:lnSpc>
                          <a:spcPct val="100000"/>
                        </a:lnSpc>
                        <a:spcBef>
                          <a:spcPts val="0"/>
                        </a:spcBef>
                        <a:spcAft>
                          <a:spcPts val="0"/>
                        </a:spcAft>
                        <a:buNone/>
                      </a:pPr>
                      <a:endParaRPr sz="500" b="1">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r>
                        <a:rPr lang="en" sz="700" b="1">
                          <a:solidFill>
                            <a:srgbClr val="BFBFBF"/>
                          </a:solidFill>
                        </a:rPr>
                        <a:t>ASU Gold</a:t>
                      </a:r>
                      <a:endParaRPr sz="700" b="1">
                        <a:solidFill>
                          <a:srgbClr val="BFBFBF"/>
                        </a:solidFill>
                      </a:endParaRPr>
                    </a:p>
                    <a:p>
                      <a:pPr marL="0" lvl="0" indent="0" algn="l" rtl="0">
                        <a:spcBef>
                          <a:spcPts val="0"/>
                        </a:spcBef>
                        <a:spcAft>
                          <a:spcPts val="0"/>
                        </a:spcAft>
                        <a:buNone/>
                      </a:pPr>
                      <a:r>
                        <a:rPr lang="en" sz="700">
                          <a:solidFill>
                            <a:srgbClr val="BFBFBF"/>
                          </a:solidFill>
                        </a:rPr>
                        <a:t>#FFC627</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700" b="1">
                          <a:solidFill>
                            <a:srgbClr val="BFBFBF"/>
                          </a:solidFill>
                        </a:rPr>
                        <a:t>ASU Maroon</a:t>
                      </a:r>
                      <a:r>
                        <a:rPr lang="en" sz="700">
                          <a:solidFill>
                            <a:srgbClr val="BFBFBF"/>
                          </a:solidFill>
                        </a:rPr>
                        <a:t> </a:t>
                      </a:r>
                      <a:br>
                        <a:rPr lang="en" sz="700">
                          <a:solidFill>
                            <a:srgbClr val="BFBFBF"/>
                          </a:solidFill>
                        </a:rPr>
                      </a:br>
                      <a:r>
                        <a:rPr lang="en" sz="700">
                          <a:solidFill>
                            <a:srgbClr val="BFBFBF"/>
                          </a:solidFill>
                        </a:rPr>
                        <a:t>#8C1D40</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700" b="1">
                          <a:solidFill>
                            <a:srgbClr val="BFBFBF"/>
                          </a:solidFill>
                        </a:rPr>
                        <a:t>ASU Black</a:t>
                      </a:r>
                      <a:r>
                        <a:rPr lang="en" sz="700">
                          <a:solidFill>
                            <a:srgbClr val="BFBFBF"/>
                          </a:solidFill>
                        </a:rPr>
                        <a:t> </a:t>
                      </a:r>
                      <a:br>
                        <a:rPr lang="en" sz="700">
                          <a:solidFill>
                            <a:srgbClr val="BFBFBF"/>
                          </a:solidFill>
                        </a:rPr>
                      </a:br>
                      <a:r>
                        <a:rPr lang="en" sz="700">
                          <a:solidFill>
                            <a:srgbClr val="BFBFBF"/>
                          </a:solidFill>
                        </a:rPr>
                        <a:t>#000000</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gridSpan="2">
                  <a:txBody>
                    <a:bodyPr/>
                    <a:lstStyle/>
                    <a:p>
                      <a:pPr marL="0" lvl="0" indent="0" algn="l" rtl="0">
                        <a:spcBef>
                          <a:spcPts val="0"/>
                        </a:spcBef>
                        <a:spcAft>
                          <a:spcPts val="0"/>
                        </a:spcAft>
                        <a:buNone/>
                      </a:pPr>
                      <a:r>
                        <a:rPr lang="en" sz="700" b="1">
                          <a:solidFill>
                            <a:srgbClr val="BFBFBF"/>
                          </a:solidFill>
                        </a:rPr>
                        <a:t>ASU White</a:t>
                      </a:r>
                      <a:r>
                        <a:rPr lang="en" sz="700">
                          <a:solidFill>
                            <a:srgbClr val="BFBFBF"/>
                          </a:solidFill>
                        </a:rPr>
                        <a:t> </a:t>
                      </a:r>
                      <a:br>
                        <a:rPr lang="en" sz="700">
                          <a:solidFill>
                            <a:srgbClr val="BFBFBF"/>
                          </a:solidFill>
                        </a:rPr>
                      </a:br>
                      <a:r>
                        <a:rPr lang="en" sz="700">
                          <a:solidFill>
                            <a:srgbClr val="BFBFBF"/>
                          </a:solidFill>
                        </a:rPr>
                        <a:t>#FFFFFF</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E8E8E8"/>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hMerge="1">
                  <a:txBody>
                    <a:bodyPr/>
                    <a:lstStyle/>
                    <a:p>
                      <a:endParaRPr lang="en-US"/>
                    </a:p>
                  </a:txBody>
                  <a:tcPr/>
                </a:tc>
                <a:tc>
                  <a:txBody>
                    <a:bodyPr/>
                    <a:lstStyle/>
                    <a:p>
                      <a:pPr marL="0" marR="0" lvl="0" indent="0" algn="l" rtl="0">
                        <a:lnSpc>
                          <a:spcPct val="100000"/>
                        </a:lnSpc>
                        <a:spcBef>
                          <a:spcPts val="0"/>
                        </a:spcBef>
                        <a:spcAft>
                          <a:spcPts val="0"/>
                        </a:spcAft>
                        <a:buNone/>
                      </a:pP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1"/>
                  </a:ext>
                </a:extLst>
              </a:tr>
              <a:tr h="362750">
                <a:tc>
                  <a:txBody>
                    <a:bodyPr/>
                    <a:lstStyle/>
                    <a:p>
                      <a:pPr marL="0" marR="0" lvl="0" indent="0" algn="l" rtl="0">
                        <a:lnSpc>
                          <a:spcPct val="100000"/>
                        </a:lnSpc>
                        <a:spcBef>
                          <a:spcPts val="0"/>
                        </a:spcBef>
                        <a:spcAft>
                          <a:spcPts val="0"/>
                        </a:spcAft>
                        <a:buNone/>
                      </a:pPr>
                      <a:r>
                        <a:rPr lang="en" sz="600" b="1">
                          <a:solidFill>
                            <a:srgbClr val="BFBFBF"/>
                          </a:solidFill>
                        </a:rPr>
                        <a:t>Secondary colors</a:t>
                      </a:r>
                      <a:r>
                        <a:rPr lang="en" sz="600">
                          <a:solidFill>
                            <a:srgbClr val="BFBFBF"/>
                          </a:solidFill>
                        </a:rPr>
                        <a:t>. Use as accents. Only use in addition to primary. May not to be used without primary brand colors. </a:t>
                      </a:r>
                      <a:endParaRPr sz="600" u="none" strike="noStrike" cap="none">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8BE2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00A3E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7F32"/>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AF674B"/>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4AB7C4"/>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74973"/>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47474"/>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2"/>
                  </a:ext>
                </a:extLst>
              </a:tr>
              <a:tr h="479275">
                <a:tc>
                  <a:txBody>
                    <a:bodyPr/>
                    <a:lstStyle/>
                    <a:p>
                      <a:pPr marL="0" marR="0" lvl="0" indent="0" algn="l" rtl="0">
                        <a:lnSpc>
                          <a:spcPct val="100000"/>
                        </a:lnSpc>
                        <a:spcBef>
                          <a:spcPts val="0"/>
                        </a:spcBef>
                        <a:spcAft>
                          <a:spcPts val="0"/>
                        </a:spcAft>
                        <a:buNone/>
                      </a:pPr>
                      <a:endParaRPr sz="500" b="1">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ASU </a:t>
                      </a:r>
                      <a:r>
                        <a:rPr lang="en" sz="700" b="1" u="none" strike="noStrike" cap="none">
                          <a:solidFill>
                            <a:srgbClr val="BFBFBF"/>
                          </a:solidFill>
                        </a:rPr>
                        <a:t>Gree</a:t>
                      </a:r>
                      <a:r>
                        <a:rPr lang="en" sz="700" b="1">
                          <a:solidFill>
                            <a:srgbClr val="BFBFBF"/>
                          </a:solidFill>
                        </a:rPr>
                        <a:t>n</a:t>
                      </a:r>
                      <a:r>
                        <a:rPr lang="en" sz="700" u="none" strike="noStrike" cap="none">
                          <a:solidFill>
                            <a:srgbClr val="BFBFBF"/>
                          </a:solidFill>
                        </a:rPr>
                        <a:t> #78BE20</a:t>
                      </a: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ASU </a:t>
                      </a:r>
                      <a:r>
                        <a:rPr lang="en" sz="700" b="1" u="none" strike="noStrike" cap="none">
                          <a:solidFill>
                            <a:srgbClr val="BFBFBF"/>
                          </a:solidFill>
                        </a:rPr>
                        <a:t>Blue</a:t>
                      </a:r>
                      <a:endParaRPr sz="700" b="1">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u="none" strike="noStrike" cap="none">
                          <a:solidFill>
                            <a:srgbClr val="BFBFBF"/>
                          </a:solidFill>
                        </a:rPr>
                        <a:t>#00A3E0</a:t>
                      </a: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ASU </a:t>
                      </a:r>
                      <a:r>
                        <a:rPr lang="en" sz="700" b="1" u="none" strike="noStrike" cap="none">
                          <a:solidFill>
                            <a:srgbClr val="BFBFBF"/>
                          </a:solidFill>
                        </a:rPr>
                        <a:t>Orange</a:t>
                      </a:r>
                      <a:endParaRPr sz="700">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u="none" strike="noStrike" cap="none">
                          <a:solidFill>
                            <a:srgbClr val="BFBFBF"/>
                          </a:solidFill>
                        </a:rPr>
                        <a:t>#FF7F32</a:t>
                      </a: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700" b="1">
                          <a:solidFill>
                            <a:srgbClr val="BFBFBF"/>
                          </a:solidFill>
                        </a:rPr>
                        <a:t>ASU Copper</a:t>
                      </a:r>
                      <a:endParaRPr sz="700">
                        <a:solidFill>
                          <a:srgbClr val="BFBFBF"/>
                        </a:solidFill>
                      </a:endParaRPr>
                    </a:p>
                    <a:p>
                      <a:pPr marL="0" lvl="0" indent="0" algn="l" rtl="0">
                        <a:spcBef>
                          <a:spcPts val="0"/>
                        </a:spcBef>
                        <a:spcAft>
                          <a:spcPts val="0"/>
                        </a:spcAft>
                        <a:buNone/>
                      </a:pPr>
                      <a:r>
                        <a:rPr lang="en" sz="700">
                          <a:solidFill>
                            <a:srgbClr val="BFBFBF"/>
                          </a:solidFill>
                        </a:rPr>
                        <a:t>#AF674B</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700" b="1">
                          <a:solidFill>
                            <a:srgbClr val="BFBFBF"/>
                          </a:solidFill>
                        </a:rPr>
                        <a:t>ASU Turquoise</a:t>
                      </a:r>
                      <a:endParaRPr sz="700">
                        <a:solidFill>
                          <a:srgbClr val="BFBFBF"/>
                        </a:solidFill>
                      </a:endParaRPr>
                    </a:p>
                    <a:p>
                      <a:pPr marL="0" lvl="0" indent="0" algn="l" rtl="0">
                        <a:spcBef>
                          <a:spcPts val="0"/>
                        </a:spcBef>
                        <a:spcAft>
                          <a:spcPts val="0"/>
                        </a:spcAft>
                        <a:buNone/>
                      </a:pPr>
                      <a:r>
                        <a:rPr lang="en" sz="700">
                          <a:solidFill>
                            <a:srgbClr val="BFBFBF"/>
                          </a:solidFill>
                        </a:rPr>
                        <a:t>#4AB7C4</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700" b="1">
                          <a:solidFill>
                            <a:srgbClr val="BFBFBF"/>
                          </a:solidFill>
                        </a:rPr>
                        <a:t>ASU Pink</a:t>
                      </a:r>
                      <a:endParaRPr sz="700">
                        <a:solidFill>
                          <a:srgbClr val="BFBFBF"/>
                        </a:solidFill>
                      </a:endParaRPr>
                    </a:p>
                    <a:p>
                      <a:pPr marL="0" lvl="0" indent="0" algn="l" rtl="0">
                        <a:spcBef>
                          <a:spcPts val="0"/>
                        </a:spcBef>
                        <a:spcAft>
                          <a:spcPts val="0"/>
                        </a:spcAft>
                        <a:buNone/>
                      </a:pPr>
                      <a:r>
                        <a:rPr lang="en" sz="700">
                          <a:solidFill>
                            <a:srgbClr val="BFBFBF"/>
                          </a:solidFill>
                        </a:rPr>
                        <a:t>#E74973</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700" b="1">
                          <a:solidFill>
                            <a:srgbClr val="BFBFBF"/>
                          </a:solidFill>
                        </a:rPr>
                        <a:t>ASU Gray</a:t>
                      </a:r>
                      <a:endParaRPr sz="700" b="1">
                        <a:solidFill>
                          <a:srgbClr val="BFBFBF"/>
                        </a:solidFill>
                      </a:endParaRPr>
                    </a:p>
                    <a:p>
                      <a:pPr marL="0" lvl="0" indent="0" algn="l" rtl="0">
                        <a:spcBef>
                          <a:spcPts val="0"/>
                        </a:spcBef>
                        <a:spcAft>
                          <a:spcPts val="0"/>
                        </a:spcAft>
                        <a:buNone/>
                      </a:pPr>
                      <a:r>
                        <a:rPr lang="en" sz="700">
                          <a:solidFill>
                            <a:srgbClr val="BFBFBF"/>
                          </a:solidFill>
                        </a:rPr>
                        <a:t>#747474</a:t>
                      </a:r>
                      <a:endParaRPr>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gridSpan="2">
                  <a:txBody>
                    <a:bodyPr/>
                    <a:lstStyle/>
                    <a:p>
                      <a:pPr marL="0" lvl="0" indent="0" algn="l" rtl="0">
                        <a:spcBef>
                          <a:spcPts val="0"/>
                        </a:spcBef>
                        <a:spcAft>
                          <a:spcPts val="0"/>
                        </a:spcAft>
                        <a:buNone/>
                      </a:pPr>
                      <a:endParaRPr>
                        <a:solidFill>
                          <a:srgbClr val="BFBFBF"/>
                        </a:solidFill>
                      </a:endParaRPr>
                    </a:p>
                  </a:txBody>
                  <a:tcPr marL="91425" marR="91425" marT="91425"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3"/>
                  </a:ext>
                </a:extLst>
              </a:tr>
              <a:tr h="314625">
                <a:tc>
                  <a:txBody>
                    <a:bodyPr/>
                    <a:lstStyle/>
                    <a:p>
                      <a:pPr marL="0" marR="0" lvl="0" indent="0" algn="l" rtl="0">
                        <a:lnSpc>
                          <a:spcPct val="100000"/>
                        </a:lnSpc>
                        <a:spcBef>
                          <a:spcPts val="0"/>
                        </a:spcBef>
                        <a:spcAft>
                          <a:spcPts val="0"/>
                        </a:spcAft>
                        <a:buNone/>
                      </a:pPr>
                      <a:r>
                        <a:rPr lang="en" sz="500" b="1">
                          <a:solidFill>
                            <a:srgbClr val="BFBFBF"/>
                          </a:solidFill>
                        </a:rPr>
                        <a:t>ASU Grayscale. </a:t>
                      </a:r>
                      <a:r>
                        <a:rPr lang="en" sz="500">
                          <a:solidFill>
                            <a:srgbClr val="BFBFBF"/>
                          </a:solidFill>
                        </a:rPr>
                        <a:t>For text, line and fill colors. ASU Gray is a part of this scale.</a:t>
                      </a:r>
                      <a:endParaRPr sz="500">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191919"/>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191919"/>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484848"/>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747474"/>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BFBFBF"/>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0D0D0"/>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8E8E8"/>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FAFAFA"/>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AFAFA"/>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FAFAFA"/>
                      </a:solidFill>
                      <a:prstDash val="solid"/>
                      <a:round/>
                      <a:headEnd type="none" w="sm" len="sm"/>
                      <a:tailEnd type="none" w="sm" len="sm"/>
                    </a:lnL>
                    <a:lnR w="9525" cap="flat" cmpd="sng">
                      <a:solidFill>
                        <a:srgbClr val="FAFAFA"/>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FAFAFA"/>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367650">
                <a:tc>
                  <a:txBody>
                    <a:bodyPr/>
                    <a:lstStyle/>
                    <a:p>
                      <a:pPr marL="0" lvl="0" indent="0" algn="l" rtl="0">
                        <a:spcBef>
                          <a:spcPts val="0"/>
                        </a:spcBef>
                        <a:spcAft>
                          <a:spcPts val="0"/>
                        </a:spcAft>
                        <a:buNone/>
                      </a:pPr>
                      <a:endParaRPr sz="600" b="1">
                        <a:solidFill>
                          <a:srgbClr val="BFBFBF"/>
                        </a:solidFill>
                      </a:endParaRPr>
                    </a:p>
                  </a:txBody>
                  <a:tcPr marL="0"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700" b="1">
                          <a:solidFill>
                            <a:srgbClr val="BFBFBF"/>
                          </a:solidFill>
                        </a:rPr>
                        <a:t>ASU Black</a:t>
                      </a:r>
                      <a:endParaRPr sz="700" b="1">
                        <a:solidFill>
                          <a:srgbClr val="BFBFBF"/>
                        </a:solidFill>
                      </a:endParaRPr>
                    </a:p>
                    <a:p>
                      <a:pPr marL="0" lvl="0" indent="0" algn="l" rtl="0">
                        <a:spcBef>
                          <a:spcPts val="0"/>
                        </a:spcBef>
                        <a:spcAft>
                          <a:spcPts val="0"/>
                        </a:spcAft>
                        <a:buNone/>
                      </a:pPr>
                      <a:r>
                        <a:rPr lang="en" sz="700">
                          <a:solidFill>
                            <a:srgbClr val="BFBFBF"/>
                          </a:solidFill>
                        </a:rPr>
                        <a:t>#000000</a:t>
                      </a: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Gray</a:t>
                      </a:r>
                      <a:r>
                        <a:rPr lang="en" sz="700" b="1" u="none" strike="noStrike" cap="none">
                          <a:solidFill>
                            <a:srgbClr val="BFBFBF"/>
                          </a:solidFill>
                        </a:rPr>
                        <a:t> 1</a:t>
                      </a:r>
                      <a:endParaRPr sz="700" b="1">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u="none" strike="noStrike" cap="none">
                          <a:solidFill>
                            <a:srgbClr val="BFBFBF"/>
                          </a:solidFill>
                        </a:rPr>
                        <a:t>#191919</a:t>
                      </a:r>
                      <a:endParaRPr sz="700" u="none" strike="noStrike" cap="none">
                        <a:solidFill>
                          <a:srgbClr val="BFBFBF"/>
                        </a:solidFill>
                      </a:endParaRPr>
                    </a:p>
                    <a:p>
                      <a:pPr marL="0" marR="0" lvl="0" indent="0" algn="l" rtl="0">
                        <a:lnSpc>
                          <a:spcPct val="100000"/>
                        </a:lnSpc>
                        <a:spcBef>
                          <a:spcPts val="0"/>
                        </a:spcBef>
                        <a:spcAft>
                          <a:spcPts val="0"/>
                        </a:spcAft>
                        <a:buClr>
                          <a:srgbClr val="000000"/>
                        </a:buClr>
                        <a:buSzPts val="900"/>
                        <a:buFont typeface="Arial"/>
                        <a:buNone/>
                      </a:pP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Gray</a:t>
                      </a:r>
                      <a:r>
                        <a:rPr lang="en" sz="700" b="1" u="none" strike="noStrike" cap="none">
                          <a:solidFill>
                            <a:srgbClr val="BFBFBF"/>
                          </a:solidFill>
                        </a:rPr>
                        <a:t> 2</a:t>
                      </a:r>
                      <a:endParaRPr sz="700" b="1">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u="none" strike="noStrike" cap="none">
                          <a:solidFill>
                            <a:srgbClr val="BFBFBF"/>
                          </a:solidFill>
                        </a:rPr>
                        <a:t>#484848</a:t>
                      </a:r>
                      <a:endParaRPr sz="700" u="none" strike="noStrike" cap="none">
                        <a:solidFill>
                          <a:srgbClr val="BFBFBF"/>
                        </a:solidFill>
                      </a:endParaRPr>
                    </a:p>
                    <a:p>
                      <a:pPr marL="0" marR="0" lvl="0" indent="0" algn="l" rtl="0">
                        <a:lnSpc>
                          <a:spcPct val="100000"/>
                        </a:lnSpc>
                        <a:spcBef>
                          <a:spcPts val="0"/>
                        </a:spcBef>
                        <a:spcAft>
                          <a:spcPts val="0"/>
                        </a:spcAft>
                        <a:buClr>
                          <a:srgbClr val="000000"/>
                        </a:buClr>
                        <a:buSzPts val="900"/>
                        <a:buFont typeface="Arial"/>
                        <a:buNone/>
                      </a:pP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ASU Gray</a:t>
                      </a:r>
                      <a:endParaRPr sz="700" b="1">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u="none" strike="noStrike" cap="none">
                          <a:solidFill>
                            <a:srgbClr val="BFBFBF"/>
                          </a:solidFill>
                        </a:rPr>
                        <a:t>#747474</a:t>
                      </a:r>
                      <a:br>
                        <a:rPr lang="en" sz="700" u="none" strike="noStrike" cap="none">
                          <a:solidFill>
                            <a:srgbClr val="BFBFBF"/>
                          </a:solidFill>
                        </a:rPr>
                      </a:br>
                      <a:r>
                        <a:rPr lang="en" sz="700" u="none" strike="noStrike" cap="none">
                          <a:solidFill>
                            <a:srgbClr val="BFBFBF"/>
                          </a:solidFill>
                        </a:rPr>
                        <a:t>(</a:t>
                      </a:r>
                      <a:r>
                        <a:rPr lang="en" sz="700">
                          <a:solidFill>
                            <a:srgbClr val="BFBFBF"/>
                          </a:solidFill>
                        </a:rPr>
                        <a:t>Gray 3)</a:t>
                      </a:r>
                      <a:endParaRPr sz="700" u="none" strike="noStrike" cap="none">
                        <a:solidFill>
                          <a:srgbClr val="BFBFBF"/>
                        </a:solidFill>
                      </a:endParaRPr>
                    </a:p>
                    <a:p>
                      <a:pPr marL="0" marR="0" lvl="0" indent="0" algn="l" rtl="0">
                        <a:lnSpc>
                          <a:spcPct val="100000"/>
                        </a:lnSpc>
                        <a:spcBef>
                          <a:spcPts val="0"/>
                        </a:spcBef>
                        <a:spcAft>
                          <a:spcPts val="0"/>
                        </a:spcAft>
                        <a:buClr>
                          <a:srgbClr val="000000"/>
                        </a:buClr>
                        <a:buSzPts val="900"/>
                        <a:buFont typeface="Arial"/>
                        <a:buNone/>
                      </a:pP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Gray</a:t>
                      </a:r>
                      <a:r>
                        <a:rPr lang="en" sz="700" b="1" u="none" strike="noStrike" cap="none">
                          <a:solidFill>
                            <a:srgbClr val="BFBFBF"/>
                          </a:solidFill>
                        </a:rPr>
                        <a:t> 4</a:t>
                      </a:r>
                      <a:endParaRPr sz="700" b="1">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u="none" strike="noStrike" cap="none">
                          <a:solidFill>
                            <a:srgbClr val="BFBFBF"/>
                          </a:solidFill>
                        </a:rPr>
                        <a:t>#BFBFBF</a:t>
                      </a:r>
                      <a:endParaRPr sz="700" u="none" strike="noStrike" cap="none">
                        <a:solidFill>
                          <a:srgbClr val="BFBFBF"/>
                        </a:solidFill>
                      </a:endParaRPr>
                    </a:p>
                    <a:p>
                      <a:pPr marL="0" marR="0" lvl="0" indent="0" algn="l" rtl="0">
                        <a:lnSpc>
                          <a:spcPct val="100000"/>
                        </a:lnSpc>
                        <a:spcBef>
                          <a:spcPts val="0"/>
                        </a:spcBef>
                        <a:spcAft>
                          <a:spcPts val="0"/>
                        </a:spcAft>
                        <a:buClr>
                          <a:srgbClr val="000000"/>
                        </a:buClr>
                        <a:buSzPts val="900"/>
                        <a:buFont typeface="Arial"/>
                        <a:buNone/>
                      </a:pP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Gray</a:t>
                      </a:r>
                      <a:r>
                        <a:rPr lang="en" sz="700" b="1" u="none" strike="noStrike" cap="none">
                          <a:solidFill>
                            <a:srgbClr val="BFBFBF"/>
                          </a:solidFill>
                        </a:rPr>
                        <a:t> 5</a:t>
                      </a:r>
                      <a:endParaRPr sz="700" b="1">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u="none" strike="noStrike" cap="none">
                          <a:solidFill>
                            <a:srgbClr val="BFBFBF"/>
                          </a:solidFill>
                        </a:rPr>
                        <a:t>#D0D0D0</a:t>
                      </a:r>
                      <a:endParaRPr sz="700" u="none" strike="noStrike" cap="none">
                        <a:solidFill>
                          <a:srgbClr val="BFBFBF"/>
                        </a:solidFill>
                      </a:endParaRPr>
                    </a:p>
                    <a:p>
                      <a:pPr marL="0" marR="0" lvl="0" indent="0" algn="l" rtl="0">
                        <a:lnSpc>
                          <a:spcPct val="100000"/>
                        </a:lnSpc>
                        <a:spcBef>
                          <a:spcPts val="0"/>
                        </a:spcBef>
                        <a:spcAft>
                          <a:spcPts val="0"/>
                        </a:spcAft>
                        <a:buClr>
                          <a:srgbClr val="000000"/>
                        </a:buClr>
                        <a:buSzPts val="900"/>
                        <a:buFont typeface="Arial"/>
                        <a:buNone/>
                      </a:pP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Gray</a:t>
                      </a:r>
                      <a:r>
                        <a:rPr lang="en" sz="700" b="1" u="none" strike="noStrike" cap="none">
                          <a:solidFill>
                            <a:srgbClr val="BFBFBF"/>
                          </a:solidFill>
                        </a:rPr>
                        <a:t> 6</a:t>
                      </a:r>
                      <a:endParaRPr sz="700" b="1">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u="none" strike="noStrike" cap="none">
                          <a:solidFill>
                            <a:srgbClr val="BFBFBF"/>
                          </a:solidFill>
                        </a:rPr>
                        <a:t>#E8E8E8</a:t>
                      </a:r>
                      <a:endParaRPr sz="700" u="none" strike="noStrike" cap="none">
                        <a:solidFill>
                          <a:srgbClr val="BFBFBF"/>
                        </a:solidFill>
                      </a:endParaRPr>
                    </a:p>
                    <a:p>
                      <a:pPr marL="0" marR="0" lvl="0" indent="0" algn="l" rtl="0">
                        <a:lnSpc>
                          <a:spcPct val="100000"/>
                        </a:lnSpc>
                        <a:spcBef>
                          <a:spcPts val="0"/>
                        </a:spcBef>
                        <a:spcAft>
                          <a:spcPts val="0"/>
                        </a:spcAft>
                        <a:buClr>
                          <a:srgbClr val="000000"/>
                        </a:buClr>
                        <a:buSzPts val="900"/>
                        <a:buFont typeface="Arial"/>
                        <a:buNone/>
                      </a:pP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b="1">
                          <a:solidFill>
                            <a:srgbClr val="BFBFBF"/>
                          </a:solidFill>
                        </a:rPr>
                        <a:t>Gray</a:t>
                      </a:r>
                      <a:r>
                        <a:rPr lang="en" sz="700" b="1" u="none" strike="noStrike" cap="none">
                          <a:solidFill>
                            <a:srgbClr val="BFBFBF"/>
                          </a:solidFill>
                        </a:rPr>
                        <a:t> </a:t>
                      </a:r>
                      <a:r>
                        <a:rPr lang="en" sz="700" b="1">
                          <a:solidFill>
                            <a:srgbClr val="BFBFBF"/>
                          </a:solidFill>
                        </a:rPr>
                        <a:t>7</a:t>
                      </a:r>
                      <a:r>
                        <a:rPr lang="en" sz="700" u="none" strike="noStrike" cap="none">
                          <a:solidFill>
                            <a:srgbClr val="BFBFBF"/>
                          </a:solidFill>
                        </a:rPr>
                        <a:t> #FAFAFA</a:t>
                      </a:r>
                      <a:endParaRPr sz="700" u="none" strike="noStrike" cap="none">
                        <a:solidFill>
                          <a:srgbClr val="BFBFBF"/>
                        </a:solidFill>
                      </a:endParaRPr>
                    </a:p>
                    <a:p>
                      <a:pPr marL="0" marR="0" lvl="0" indent="0" algn="l" rtl="0">
                        <a:lnSpc>
                          <a:spcPct val="100000"/>
                        </a:lnSpc>
                        <a:spcBef>
                          <a:spcPts val="0"/>
                        </a:spcBef>
                        <a:spcAft>
                          <a:spcPts val="0"/>
                        </a:spcAft>
                        <a:buClr>
                          <a:srgbClr val="000000"/>
                        </a:buClr>
                        <a:buSzPts val="900"/>
                        <a:buFont typeface="Arial"/>
                        <a:buNone/>
                      </a:pP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700" b="1">
                          <a:solidFill>
                            <a:srgbClr val="BFBFBF"/>
                          </a:solidFill>
                        </a:rPr>
                        <a:t>ASU White</a:t>
                      </a:r>
                      <a:r>
                        <a:rPr lang="en" sz="700">
                          <a:solidFill>
                            <a:srgbClr val="BFBFBF"/>
                          </a:solidFill>
                        </a:rPr>
                        <a:t> #FFFFFF</a:t>
                      </a: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FAFAFA"/>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5"/>
                  </a:ext>
                </a:extLst>
              </a:tr>
              <a:tr h="198100">
                <a:tc rowSpan="2">
                  <a:txBody>
                    <a:bodyPr/>
                    <a:lstStyle/>
                    <a:p>
                      <a:pPr marL="0" lvl="0" indent="0" algn="l" rtl="0">
                        <a:spcBef>
                          <a:spcPts val="0"/>
                        </a:spcBef>
                        <a:spcAft>
                          <a:spcPts val="0"/>
                        </a:spcAft>
                        <a:buNone/>
                      </a:pPr>
                      <a:r>
                        <a:rPr lang="en" sz="500" b="1">
                          <a:solidFill>
                            <a:srgbClr val="BFBFBF"/>
                          </a:solidFill>
                        </a:rPr>
                        <a:t>Color tints.</a:t>
                      </a:r>
                      <a:r>
                        <a:rPr lang="en" sz="500">
                          <a:solidFill>
                            <a:srgbClr val="BFBFBF"/>
                          </a:solidFill>
                        </a:rPr>
                        <a:t> Brand palette tint variations for use in data visualizations and spreadsheets</a:t>
                      </a:r>
                      <a:endParaRPr sz="500">
                        <a:solidFill>
                          <a:srgbClr val="BFBFBF"/>
                        </a:solidFill>
                      </a:endParaRPr>
                    </a:p>
                  </a:txBody>
                  <a:tcPr marL="0" marR="91425" marT="0"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F1C9"/>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FC9CF"/>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9F5DB"/>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6F0FA"/>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FEADE"/>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EBD9D2"/>
                    </a:solidFill>
                  </a:tcPr>
                </a:tc>
                <a:tc>
                  <a:txBody>
                    <a:bodyPr/>
                    <a:lstStyle/>
                    <a:p>
                      <a:pPr marL="0" marR="0" lvl="0" indent="0" algn="l" rtl="0">
                        <a:lnSpc>
                          <a:spcPct val="100000"/>
                        </a:lnSpc>
                        <a:spcBef>
                          <a:spcPts val="0"/>
                        </a:spcBef>
                        <a:spcAft>
                          <a:spcPts val="0"/>
                        </a:spcAft>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D2EDF0"/>
                    </a:solidFill>
                  </a:tcPr>
                </a:tc>
                <a:tc>
                  <a:txBody>
                    <a:bodyPr/>
                    <a:lstStyle/>
                    <a:p>
                      <a:pPr marL="0" marR="0" lvl="0" indent="0" algn="l" rtl="0">
                        <a:lnSpc>
                          <a:spcPct val="100000"/>
                        </a:lnSpc>
                        <a:spcBef>
                          <a:spcPts val="0"/>
                        </a:spcBef>
                        <a:spcAft>
                          <a:spcPts val="0"/>
                        </a:spcAft>
                        <a:buNone/>
                      </a:pPr>
                      <a:endParaRPr sz="700" u="none" strike="noStrike" cap="none"/>
                    </a:p>
                  </a:txBody>
                  <a:tcPr marL="0" marR="91425" marT="91425"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rgbClr val="F9D1DC"/>
                    </a:solidFill>
                  </a:tcPr>
                </a:tc>
                <a:tc>
                  <a:txBody>
                    <a:bodyPr/>
                    <a:lstStyle/>
                    <a:p>
                      <a:pPr marL="0" marR="0" lvl="0" indent="0" algn="l" rtl="0">
                        <a:lnSpc>
                          <a:spcPct val="100000"/>
                        </a:lnSpc>
                        <a:spcBef>
                          <a:spcPts val="0"/>
                        </a:spcBef>
                        <a:spcAft>
                          <a:spcPts val="0"/>
                        </a:spcAft>
                        <a:buClr>
                          <a:srgbClr val="000000"/>
                        </a:buClr>
                        <a:buSzPts val="900"/>
                        <a:buFont typeface="Arial"/>
                        <a:buNone/>
                      </a:pPr>
                      <a:endParaRPr sz="700" u="none" strike="noStrike" cap="none"/>
                    </a:p>
                  </a:txBody>
                  <a:tcPr marL="0" marR="91425" marT="91425"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6"/>
                  </a:ext>
                </a:extLst>
              </a:tr>
              <a:tr h="661725">
                <a:tc vMerge="1">
                  <a:txBody>
                    <a:bodyPr/>
                    <a:lstStyle/>
                    <a:p>
                      <a:endParaRPr lang="en-US"/>
                    </a:p>
                  </a:txBody>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25% ASU Gold</a:t>
                      </a:r>
                      <a:endParaRPr sz="700">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#FFF1C9</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25% ASU Maroon</a:t>
                      </a:r>
                      <a:endParaRPr sz="700">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#DFC9CF</a:t>
                      </a: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25% ASU Green</a:t>
                      </a:r>
                      <a:endParaRPr sz="700">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#E9F5DB</a:t>
                      </a: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25% ASU Blue</a:t>
                      </a:r>
                      <a:endParaRPr sz="700">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#D6F0FA</a:t>
                      </a: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25% ASU Orange</a:t>
                      </a:r>
                      <a:endParaRPr sz="700">
                        <a:solidFill>
                          <a:srgbClr val="BFBFBF"/>
                        </a:solidFill>
                      </a:endParaRPr>
                    </a:p>
                    <a:p>
                      <a:pPr marL="0" marR="0" lvl="0" indent="0" algn="l" rtl="0">
                        <a:lnSpc>
                          <a:spcPct val="100000"/>
                        </a:lnSpc>
                        <a:spcBef>
                          <a:spcPts val="0"/>
                        </a:spcBef>
                        <a:spcAft>
                          <a:spcPts val="0"/>
                        </a:spcAft>
                        <a:buClr>
                          <a:srgbClr val="000000"/>
                        </a:buClr>
                        <a:buSzPts val="900"/>
                        <a:buFont typeface="Arial"/>
                        <a:buNone/>
                      </a:pPr>
                      <a:r>
                        <a:rPr lang="en" sz="700">
                          <a:solidFill>
                            <a:srgbClr val="BFBFBF"/>
                          </a:solidFill>
                        </a:rPr>
                        <a:t>#FFEADE</a:t>
                      </a:r>
                      <a:endParaRPr sz="700" u="none" strike="noStrike" cap="none">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700">
                          <a:solidFill>
                            <a:srgbClr val="BFBFBF"/>
                          </a:solidFill>
                        </a:rPr>
                        <a:t>25% ASU Copper</a:t>
                      </a:r>
                      <a:endParaRPr sz="700">
                        <a:solidFill>
                          <a:srgbClr val="BFBFBF"/>
                        </a:solidFill>
                      </a:endParaRPr>
                    </a:p>
                    <a:p>
                      <a:pPr marL="0" lvl="0" indent="0" algn="l" rtl="0">
                        <a:spcBef>
                          <a:spcPts val="0"/>
                        </a:spcBef>
                        <a:spcAft>
                          <a:spcPts val="0"/>
                        </a:spcAft>
                        <a:buNone/>
                      </a:pPr>
                      <a:r>
                        <a:rPr lang="en" sz="700">
                          <a:solidFill>
                            <a:srgbClr val="BFBFBF"/>
                          </a:solidFill>
                        </a:rPr>
                        <a:t>#EBD9D2</a:t>
                      </a:r>
                      <a:endParaRPr>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700">
                          <a:solidFill>
                            <a:srgbClr val="BFBFBF"/>
                          </a:solidFill>
                        </a:rPr>
                        <a:t>25% ASU Turquoise </a:t>
                      </a:r>
                      <a:endParaRPr sz="700">
                        <a:solidFill>
                          <a:srgbClr val="BFBFBF"/>
                        </a:solidFill>
                      </a:endParaRPr>
                    </a:p>
                    <a:p>
                      <a:pPr marL="0" lvl="0" indent="0" algn="l" rtl="0">
                        <a:spcBef>
                          <a:spcPts val="0"/>
                        </a:spcBef>
                        <a:spcAft>
                          <a:spcPts val="0"/>
                        </a:spcAft>
                        <a:buNone/>
                      </a:pPr>
                      <a:r>
                        <a:rPr lang="en" sz="700">
                          <a:solidFill>
                            <a:srgbClr val="BFBFBF"/>
                          </a:solidFill>
                        </a:rPr>
                        <a:t>#D2EDF0</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700">
                          <a:solidFill>
                            <a:srgbClr val="BFBFBF"/>
                          </a:solidFill>
                        </a:rPr>
                        <a:t>25% ASU Pink </a:t>
                      </a:r>
                      <a:endParaRPr sz="700">
                        <a:solidFill>
                          <a:srgbClr val="BFBFBF"/>
                        </a:solidFill>
                      </a:endParaRPr>
                    </a:p>
                    <a:p>
                      <a:pPr marL="0" lvl="0" indent="0" algn="l" rtl="0">
                        <a:spcBef>
                          <a:spcPts val="0"/>
                        </a:spcBef>
                        <a:spcAft>
                          <a:spcPts val="0"/>
                        </a:spcAft>
                        <a:buNone/>
                      </a:pPr>
                      <a:r>
                        <a:rPr lang="en" sz="700">
                          <a:solidFill>
                            <a:srgbClr val="BFBFBF"/>
                          </a:solidFill>
                        </a:rPr>
                        <a:t>#F9D1DC</a:t>
                      </a:r>
                      <a:endParaRPr sz="700">
                        <a:solidFill>
                          <a:srgbClr val="BFBFBF"/>
                        </a:solidFill>
                      </a:endParaRPr>
                    </a:p>
                  </a:txBody>
                  <a:tcPr marL="0" marR="91425" marT="91425" marB="0">
                    <a:lnL w="9525" cap="flat" cmpd="sng">
                      <a:solidFill>
                        <a:srgbClr val="9E9E9E">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600">
                        <a:solidFill>
                          <a:srgbClr val="191919"/>
                        </a:solidFill>
                      </a:endParaRPr>
                    </a:p>
                  </a:txBody>
                  <a:tcPr marL="91425" marR="91425" marT="91425"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graphicFrame>
        <p:nvGraphicFramePr>
          <p:cNvPr id="889" name="Google Shape;889;p153"/>
          <p:cNvGraphicFramePr/>
          <p:nvPr/>
        </p:nvGraphicFramePr>
        <p:xfrm>
          <a:off x="5969457" y="4075635"/>
          <a:ext cx="3000000" cy="3000000"/>
        </p:xfrm>
        <a:graphic>
          <a:graphicData uri="http://schemas.openxmlformats.org/drawingml/2006/table">
            <a:tbl>
              <a:tblPr>
                <a:noFill/>
                <a:tableStyleId>{3704614F-F9CC-4873-BF65-AACCB7C8FDCA}</a:tableStyleId>
              </a:tblPr>
              <a:tblGrid>
                <a:gridCol w="200000">
                  <a:extLst>
                    <a:ext uri="{9D8B030D-6E8A-4147-A177-3AD203B41FA5}">
                      <a16:colId xmlns:a16="http://schemas.microsoft.com/office/drawing/2014/main" val="20000"/>
                    </a:ext>
                  </a:extLst>
                </a:gridCol>
                <a:gridCol w="823025">
                  <a:extLst>
                    <a:ext uri="{9D8B030D-6E8A-4147-A177-3AD203B41FA5}">
                      <a16:colId xmlns:a16="http://schemas.microsoft.com/office/drawing/2014/main" val="20001"/>
                    </a:ext>
                  </a:extLst>
                </a:gridCol>
              </a:tblGrid>
              <a:tr h="198125">
                <a:tc>
                  <a:txBody>
                    <a:bodyPr/>
                    <a:lstStyle/>
                    <a:p>
                      <a:pPr marL="0" lvl="0" indent="0" algn="l" rtl="0">
                        <a:spcBef>
                          <a:spcPts val="0"/>
                        </a:spcBef>
                        <a:spcAft>
                          <a:spcPts val="0"/>
                        </a:spcAft>
                        <a:buNone/>
                      </a:pPr>
                      <a:endParaRPr sz="700" u="none" strike="noStrike" cap="none"/>
                    </a:p>
                  </a:txBody>
                  <a:tcPr marL="0"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solidFill>
                      <a:srgbClr val="CC2F2F"/>
                    </a:solidFill>
                  </a:tcPr>
                </a:tc>
                <a:tc rowSpan="2">
                  <a:txBody>
                    <a:bodyPr/>
                    <a:lstStyle/>
                    <a:p>
                      <a:pPr marL="0" lvl="0" indent="0" algn="l" rtl="0">
                        <a:spcBef>
                          <a:spcPts val="0"/>
                        </a:spcBef>
                        <a:spcAft>
                          <a:spcPts val="0"/>
                        </a:spcAft>
                        <a:buNone/>
                      </a:pPr>
                      <a:r>
                        <a:rPr lang="en" sz="600" b="1">
                          <a:solidFill>
                            <a:srgbClr val="BFBFBF"/>
                          </a:solidFill>
                        </a:rPr>
                        <a:t>Error Red</a:t>
                      </a:r>
                      <a:endParaRPr sz="600" b="1">
                        <a:solidFill>
                          <a:srgbClr val="BFBFBF"/>
                        </a:solidFill>
                      </a:endParaRPr>
                    </a:p>
                    <a:p>
                      <a:pPr marL="0" lvl="0" indent="0" algn="l" rtl="0">
                        <a:spcBef>
                          <a:spcPts val="0"/>
                        </a:spcBef>
                        <a:spcAft>
                          <a:spcPts val="0"/>
                        </a:spcAft>
                        <a:buNone/>
                      </a:pPr>
                      <a:r>
                        <a:rPr lang="en" sz="600">
                          <a:solidFill>
                            <a:srgbClr val="BFBFBF"/>
                          </a:solidFill>
                        </a:rPr>
                        <a:t>#CC2F2F </a:t>
                      </a:r>
                      <a:br>
                        <a:rPr lang="en" sz="600">
                          <a:solidFill>
                            <a:srgbClr val="BFBFBF"/>
                          </a:solidFill>
                        </a:rPr>
                      </a:br>
                      <a:endParaRPr sz="600">
                        <a:solidFill>
                          <a:srgbClr val="BFBFBF"/>
                        </a:solidFill>
                      </a:endParaRPr>
                    </a:p>
                    <a:p>
                      <a:pPr marL="0" lvl="0" indent="0" algn="l" rtl="0">
                        <a:spcBef>
                          <a:spcPts val="0"/>
                        </a:spcBef>
                        <a:spcAft>
                          <a:spcPts val="0"/>
                        </a:spcAft>
                        <a:buNone/>
                      </a:pPr>
                      <a:r>
                        <a:rPr lang="en" sz="600" b="1">
                          <a:solidFill>
                            <a:srgbClr val="BFBFBF"/>
                          </a:solidFill>
                        </a:rPr>
                        <a:t>For digital use only</a:t>
                      </a:r>
                      <a:r>
                        <a:rPr lang="en" sz="600">
                          <a:solidFill>
                            <a:srgbClr val="BFBFBF"/>
                          </a:solidFill>
                        </a:rPr>
                        <a:t> to indicate system errors, issues or negative number values.</a:t>
                      </a:r>
                      <a:endParaRPr sz="700">
                        <a:solidFill>
                          <a:srgbClr val="BFBFBF"/>
                        </a:solidFill>
                      </a:endParaRPr>
                    </a:p>
                  </a:txBody>
                  <a:tcPr marL="45700"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extLst>
                  <a:ext uri="{0D108BD9-81ED-4DB2-BD59-A6C34878D82A}">
                    <a16:rowId xmlns:a16="http://schemas.microsoft.com/office/drawing/2014/main" val="10000"/>
                  </a:ext>
                </a:extLst>
              </a:tr>
              <a:tr h="623000">
                <a:tc>
                  <a:txBody>
                    <a:bodyPr/>
                    <a:lstStyle/>
                    <a:p>
                      <a:pPr marL="0" lvl="0" indent="0" algn="l" rtl="0">
                        <a:spcBef>
                          <a:spcPts val="0"/>
                        </a:spcBef>
                        <a:spcAft>
                          <a:spcPts val="0"/>
                        </a:spcAft>
                        <a:buNone/>
                      </a:pPr>
                      <a:endParaRPr sz="600">
                        <a:solidFill>
                          <a:srgbClr val="191919"/>
                        </a:solidFill>
                      </a:endParaRPr>
                    </a:p>
                  </a:txBody>
                  <a:tcPr marL="0" marR="0" marT="0" marB="0">
                    <a:lnL w="9525" cap="flat" cmpd="sng">
                      <a:solidFill>
                        <a:srgbClr val="191919">
                          <a:alpha val="0"/>
                        </a:srgbClr>
                      </a:solidFill>
                      <a:prstDash val="solid"/>
                      <a:round/>
                      <a:headEnd type="none" w="sm" len="sm"/>
                      <a:tailEnd type="none" w="sm" len="sm"/>
                    </a:lnL>
                    <a:lnR w="9525" cap="flat" cmpd="sng">
                      <a:solidFill>
                        <a:srgbClr val="191919">
                          <a:alpha val="0"/>
                        </a:srgbClr>
                      </a:solidFill>
                      <a:prstDash val="solid"/>
                      <a:round/>
                      <a:headEnd type="none" w="sm" len="sm"/>
                      <a:tailEnd type="none" w="sm" len="sm"/>
                    </a:lnR>
                    <a:lnT w="9525" cap="flat" cmpd="sng">
                      <a:solidFill>
                        <a:srgbClr val="191919">
                          <a:alpha val="0"/>
                        </a:srgbClr>
                      </a:solidFill>
                      <a:prstDash val="solid"/>
                      <a:round/>
                      <a:headEnd type="none" w="sm" len="sm"/>
                      <a:tailEnd type="none" w="sm" len="sm"/>
                    </a:lnT>
                    <a:lnB w="9525" cap="flat" cmpd="sng">
                      <a:solidFill>
                        <a:srgbClr val="191919">
                          <a:alpha val="0"/>
                        </a:srgbClr>
                      </a:solidFill>
                      <a:prstDash val="solid"/>
                      <a:round/>
                      <a:headEnd type="none" w="sm" len="sm"/>
                      <a:tailEnd type="none" w="sm" len="sm"/>
                    </a:lnB>
                  </a:tcPr>
                </a:tc>
                <a:tc vMerge="1">
                  <a:txBody>
                    <a:bodyPr/>
                    <a:lstStyle/>
                    <a:p>
                      <a:endParaRPr lang="en-US"/>
                    </a:p>
                  </a:txBody>
                  <a:tcPr/>
                </a:tc>
                <a:extLst>
                  <a:ext uri="{0D108BD9-81ED-4DB2-BD59-A6C34878D82A}">
                    <a16:rowId xmlns:a16="http://schemas.microsoft.com/office/drawing/2014/main" val="10001"/>
                  </a:ext>
                </a:extLst>
              </a:tr>
            </a:tbl>
          </a:graphicData>
        </a:graphic>
      </p:graphicFrame>
      <p:pic>
        <p:nvPicPr>
          <p:cNvPr id="890" name="Google Shape;890;p153"/>
          <p:cNvPicPr preferRelativeResize="0"/>
          <p:nvPr/>
        </p:nvPicPr>
        <p:blipFill>
          <a:blip r:embed="rId2">
            <a:alphaModFix/>
          </a:blip>
          <a:stretch>
            <a:fillRect/>
          </a:stretch>
        </p:blipFill>
        <p:spPr>
          <a:xfrm>
            <a:off x="7175800" y="1304137"/>
            <a:ext cx="1376100" cy="1467087"/>
          </a:xfrm>
          <a:prstGeom prst="rect">
            <a:avLst/>
          </a:prstGeom>
          <a:noFill/>
          <a:ln>
            <a:noFill/>
          </a:ln>
        </p:spPr>
      </p:pic>
      <p:sp>
        <p:nvSpPr>
          <p:cNvPr id="891" name="Google Shape;891;p153"/>
          <p:cNvSpPr/>
          <p:nvPr/>
        </p:nvSpPr>
        <p:spPr>
          <a:xfrm>
            <a:off x="7727200" y="916675"/>
            <a:ext cx="273300" cy="336000"/>
          </a:xfrm>
          <a:prstGeom prst="downArrow">
            <a:avLst>
              <a:gd name="adj1" fmla="val 50000"/>
              <a:gd name="adj2" fmla="val 50000"/>
            </a:avLst>
          </a:prstGeom>
          <a:solidFill>
            <a:srgbClr val="BFBFB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1 Person feature slide - 9 person">
  <p:cSld name="CUSTOM_23_1_1_1_1_1_1_2_1_1_1_1_2_2_1_2">
    <p:spTree>
      <p:nvGrpSpPr>
        <p:cNvPr id="1" name="Shape 140"/>
        <p:cNvGrpSpPr/>
        <p:nvPr/>
      </p:nvGrpSpPr>
      <p:grpSpPr>
        <a:xfrm>
          <a:off x="0" y="0"/>
          <a:ext cx="0" cy="0"/>
          <a:chOff x="0" y="0"/>
          <a:chExt cx="0" cy="0"/>
        </a:xfrm>
      </p:grpSpPr>
      <p:sp>
        <p:nvSpPr>
          <p:cNvPr id="141" name="Google Shape;141;p21"/>
          <p:cNvSpPr>
            <a:spLocks noGrp="1"/>
          </p:cNvSpPr>
          <p:nvPr>
            <p:ph type="pic" idx="2"/>
          </p:nvPr>
        </p:nvSpPr>
        <p:spPr>
          <a:xfrm>
            <a:off x="424900" y="1197250"/>
            <a:ext cx="952500" cy="952500"/>
          </a:xfrm>
          <a:prstGeom prst="ellipse">
            <a:avLst/>
          </a:prstGeom>
          <a:noFill/>
          <a:ln w="9525" cap="flat" cmpd="sng">
            <a:solidFill>
              <a:schemeClr val="lt2"/>
            </a:solidFill>
            <a:prstDash val="solid"/>
            <a:round/>
            <a:headEnd type="none" w="sm" len="sm"/>
            <a:tailEnd type="none" w="sm" len="sm"/>
          </a:ln>
        </p:spPr>
      </p:sp>
      <p:sp>
        <p:nvSpPr>
          <p:cNvPr id="142" name="Google Shape;142;p21"/>
          <p:cNvSpPr txBox="1">
            <a:spLocks noGrp="1"/>
          </p:cNvSpPr>
          <p:nvPr>
            <p:ph type="title"/>
          </p:nvPr>
        </p:nvSpPr>
        <p:spPr>
          <a:xfrm>
            <a:off x="424925" y="315900"/>
            <a:ext cx="8268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highlight>
                  <a:schemeClr val="accent1"/>
                </a:highlight>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143" name="Google Shape;143;p21"/>
          <p:cNvSpPr txBox="1">
            <a:spLocks noGrp="1"/>
          </p:cNvSpPr>
          <p:nvPr>
            <p:ph type="subTitle" idx="1"/>
          </p:nvPr>
        </p:nvSpPr>
        <p:spPr>
          <a:xfrm>
            <a:off x="427950" y="756000"/>
            <a:ext cx="8268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Clr>
                <a:schemeClr val="lt1"/>
              </a:buClr>
              <a:buSzPts val="1600"/>
              <a:buNone/>
              <a:defRPr sz="1600" b="1">
                <a:solidFill>
                  <a:schemeClr val="lt1"/>
                </a:solidFill>
                <a:highlight>
                  <a:schemeClr val="dk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144" name="Google Shape;144;p21"/>
          <p:cNvSpPr txBox="1">
            <a:spLocks noGrp="1"/>
          </p:cNvSpPr>
          <p:nvPr>
            <p:ph type="body" idx="3"/>
          </p:nvPr>
        </p:nvSpPr>
        <p:spPr>
          <a:xfrm>
            <a:off x="1572775" y="1222600"/>
            <a:ext cx="13623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45" name="Google Shape;145;p21"/>
          <p:cNvSpPr>
            <a:spLocks noGrp="1"/>
          </p:cNvSpPr>
          <p:nvPr>
            <p:ph type="pic" idx="4"/>
          </p:nvPr>
        </p:nvSpPr>
        <p:spPr>
          <a:xfrm>
            <a:off x="424900" y="2377100"/>
            <a:ext cx="952500" cy="952500"/>
          </a:xfrm>
          <a:prstGeom prst="ellipse">
            <a:avLst/>
          </a:prstGeom>
          <a:noFill/>
          <a:ln w="9525" cap="flat" cmpd="sng">
            <a:solidFill>
              <a:schemeClr val="lt2"/>
            </a:solidFill>
            <a:prstDash val="solid"/>
            <a:round/>
            <a:headEnd type="none" w="sm" len="sm"/>
            <a:tailEnd type="none" w="sm" len="sm"/>
          </a:ln>
        </p:spPr>
      </p:sp>
      <p:sp>
        <p:nvSpPr>
          <p:cNvPr id="146" name="Google Shape;146;p21"/>
          <p:cNvSpPr txBox="1">
            <a:spLocks noGrp="1"/>
          </p:cNvSpPr>
          <p:nvPr>
            <p:ph type="body" idx="5"/>
          </p:nvPr>
        </p:nvSpPr>
        <p:spPr>
          <a:xfrm>
            <a:off x="1572775" y="2402450"/>
            <a:ext cx="13623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47" name="Google Shape;147;p21"/>
          <p:cNvSpPr>
            <a:spLocks noGrp="1"/>
          </p:cNvSpPr>
          <p:nvPr>
            <p:ph type="pic" idx="6"/>
          </p:nvPr>
        </p:nvSpPr>
        <p:spPr>
          <a:xfrm>
            <a:off x="424900" y="3556950"/>
            <a:ext cx="952500" cy="952500"/>
          </a:xfrm>
          <a:prstGeom prst="ellipse">
            <a:avLst/>
          </a:prstGeom>
          <a:noFill/>
          <a:ln w="9525" cap="flat" cmpd="sng">
            <a:solidFill>
              <a:schemeClr val="lt2"/>
            </a:solidFill>
            <a:prstDash val="solid"/>
            <a:round/>
            <a:headEnd type="none" w="sm" len="sm"/>
            <a:tailEnd type="none" w="sm" len="sm"/>
          </a:ln>
        </p:spPr>
      </p:sp>
      <p:sp>
        <p:nvSpPr>
          <p:cNvPr id="148" name="Google Shape;148;p21"/>
          <p:cNvSpPr txBox="1">
            <a:spLocks noGrp="1"/>
          </p:cNvSpPr>
          <p:nvPr>
            <p:ph type="body" idx="7"/>
          </p:nvPr>
        </p:nvSpPr>
        <p:spPr>
          <a:xfrm>
            <a:off x="1572775" y="3582300"/>
            <a:ext cx="13623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49" name="Google Shape;149;p21"/>
          <p:cNvSpPr>
            <a:spLocks noGrp="1"/>
          </p:cNvSpPr>
          <p:nvPr>
            <p:ph type="pic" idx="8"/>
          </p:nvPr>
        </p:nvSpPr>
        <p:spPr>
          <a:xfrm>
            <a:off x="3271187" y="1197250"/>
            <a:ext cx="952500" cy="952500"/>
          </a:xfrm>
          <a:prstGeom prst="ellipse">
            <a:avLst/>
          </a:prstGeom>
          <a:noFill/>
          <a:ln w="9525" cap="flat" cmpd="sng">
            <a:solidFill>
              <a:schemeClr val="lt2"/>
            </a:solidFill>
            <a:prstDash val="solid"/>
            <a:round/>
            <a:headEnd type="none" w="sm" len="sm"/>
            <a:tailEnd type="none" w="sm" len="sm"/>
          </a:ln>
        </p:spPr>
      </p:sp>
      <p:sp>
        <p:nvSpPr>
          <p:cNvPr id="150" name="Google Shape;150;p21"/>
          <p:cNvSpPr txBox="1">
            <a:spLocks noGrp="1"/>
          </p:cNvSpPr>
          <p:nvPr>
            <p:ph type="body" idx="9"/>
          </p:nvPr>
        </p:nvSpPr>
        <p:spPr>
          <a:xfrm>
            <a:off x="4419063" y="1222600"/>
            <a:ext cx="13623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51" name="Google Shape;151;p21"/>
          <p:cNvSpPr>
            <a:spLocks noGrp="1"/>
          </p:cNvSpPr>
          <p:nvPr>
            <p:ph type="pic" idx="13"/>
          </p:nvPr>
        </p:nvSpPr>
        <p:spPr>
          <a:xfrm>
            <a:off x="3271187" y="2377100"/>
            <a:ext cx="952500" cy="952500"/>
          </a:xfrm>
          <a:prstGeom prst="ellipse">
            <a:avLst/>
          </a:prstGeom>
          <a:noFill/>
          <a:ln w="9525" cap="flat" cmpd="sng">
            <a:solidFill>
              <a:schemeClr val="lt2"/>
            </a:solidFill>
            <a:prstDash val="solid"/>
            <a:round/>
            <a:headEnd type="none" w="sm" len="sm"/>
            <a:tailEnd type="none" w="sm" len="sm"/>
          </a:ln>
        </p:spPr>
      </p:sp>
      <p:sp>
        <p:nvSpPr>
          <p:cNvPr id="152" name="Google Shape;152;p21"/>
          <p:cNvSpPr txBox="1">
            <a:spLocks noGrp="1"/>
          </p:cNvSpPr>
          <p:nvPr>
            <p:ph type="body" idx="14"/>
          </p:nvPr>
        </p:nvSpPr>
        <p:spPr>
          <a:xfrm>
            <a:off x="4419063" y="2402450"/>
            <a:ext cx="13623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53" name="Google Shape;153;p21"/>
          <p:cNvSpPr>
            <a:spLocks noGrp="1"/>
          </p:cNvSpPr>
          <p:nvPr>
            <p:ph type="pic" idx="15"/>
          </p:nvPr>
        </p:nvSpPr>
        <p:spPr>
          <a:xfrm>
            <a:off x="3271187" y="3556950"/>
            <a:ext cx="952500" cy="952500"/>
          </a:xfrm>
          <a:prstGeom prst="ellipse">
            <a:avLst/>
          </a:prstGeom>
          <a:noFill/>
          <a:ln w="9525" cap="flat" cmpd="sng">
            <a:solidFill>
              <a:schemeClr val="lt2"/>
            </a:solidFill>
            <a:prstDash val="solid"/>
            <a:round/>
            <a:headEnd type="none" w="sm" len="sm"/>
            <a:tailEnd type="none" w="sm" len="sm"/>
          </a:ln>
        </p:spPr>
      </p:sp>
      <p:sp>
        <p:nvSpPr>
          <p:cNvPr id="154" name="Google Shape;154;p21"/>
          <p:cNvSpPr txBox="1">
            <a:spLocks noGrp="1"/>
          </p:cNvSpPr>
          <p:nvPr>
            <p:ph type="body" idx="16"/>
          </p:nvPr>
        </p:nvSpPr>
        <p:spPr>
          <a:xfrm>
            <a:off x="4419063" y="3582300"/>
            <a:ext cx="13623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55" name="Google Shape;155;p21"/>
          <p:cNvSpPr>
            <a:spLocks noGrp="1"/>
          </p:cNvSpPr>
          <p:nvPr>
            <p:ph type="pic" idx="17"/>
          </p:nvPr>
        </p:nvSpPr>
        <p:spPr>
          <a:xfrm>
            <a:off x="6117487" y="1197250"/>
            <a:ext cx="952500" cy="952500"/>
          </a:xfrm>
          <a:prstGeom prst="ellipse">
            <a:avLst/>
          </a:prstGeom>
          <a:noFill/>
          <a:ln w="9525" cap="flat" cmpd="sng">
            <a:solidFill>
              <a:schemeClr val="lt2"/>
            </a:solidFill>
            <a:prstDash val="solid"/>
            <a:round/>
            <a:headEnd type="none" w="sm" len="sm"/>
            <a:tailEnd type="none" w="sm" len="sm"/>
          </a:ln>
        </p:spPr>
      </p:sp>
      <p:sp>
        <p:nvSpPr>
          <p:cNvPr id="156" name="Google Shape;156;p21"/>
          <p:cNvSpPr txBox="1">
            <a:spLocks noGrp="1"/>
          </p:cNvSpPr>
          <p:nvPr>
            <p:ph type="body" idx="18"/>
          </p:nvPr>
        </p:nvSpPr>
        <p:spPr>
          <a:xfrm>
            <a:off x="7265363" y="1222600"/>
            <a:ext cx="13623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57" name="Google Shape;157;p21"/>
          <p:cNvSpPr>
            <a:spLocks noGrp="1"/>
          </p:cNvSpPr>
          <p:nvPr>
            <p:ph type="pic" idx="19"/>
          </p:nvPr>
        </p:nvSpPr>
        <p:spPr>
          <a:xfrm>
            <a:off x="6117487" y="2377100"/>
            <a:ext cx="952500" cy="952500"/>
          </a:xfrm>
          <a:prstGeom prst="ellipse">
            <a:avLst/>
          </a:prstGeom>
          <a:noFill/>
          <a:ln w="9525" cap="flat" cmpd="sng">
            <a:solidFill>
              <a:schemeClr val="lt2"/>
            </a:solidFill>
            <a:prstDash val="solid"/>
            <a:round/>
            <a:headEnd type="none" w="sm" len="sm"/>
            <a:tailEnd type="none" w="sm" len="sm"/>
          </a:ln>
        </p:spPr>
      </p:sp>
      <p:sp>
        <p:nvSpPr>
          <p:cNvPr id="158" name="Google Shape;158;p21"/>
          <p:cNvSpPr txBox="1">
            <a:spLocks noGrp="1"/>
          </p:cNvSpPr>
          <p:nvPr>
            <p:ph type="body" idx="20"/>
          </p:nvPr>
        </p:nvSpPr>
        <p:spPr>
          <a:xfrm>
            <a:off x="7265363" y="2402450"/>
            <a:ext cx="13623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
        <p:nvSpPr>
          <p:cNvPr id="159" name="Google Shape;159;p21"/>
          <p:cNvSpPr>
            <a:spLocks noGrp="1"/>
          </p:cNvSpPr>
          <p:nvPr>
            <p:ph type="pic" idx="21"/>
          </p:nvPr>
        </p:nvSpPr>
        <p:spPr>
          <a:xfrm>
            <a:off x="6117487" y="3556950"/>
            <a:ext cx="952500" cy="952500"/>
          </a:xfrm>
          <a:prstGeom prst="ellipse">
            <a:avLst/>
          </a:prstGeom>
          <a:noFill/>
          <a:ln w="9525" cap="flat" cmpd="sng">
            <a:solidFill>
              <a:schemeClr val="lt2"/>
            </a:solidFill>
            <a:prstDash val="solid"/>
            <a:round/>
            <a:headEnd type="none" w="sm" len="sm"/>
            <a:tailEnd type="none" w="sm" len="sm"/>
          </a:ln>
        </p:spPr>
      </p:sp>
      <p:sp>
        <p:nvSpPr>
          <p:cNvPr id="160" name="Google Shape;160;p21"/>
          <p:cNvSpPr txBox="1">
            <a:spLocks noGrp="1"/>
          </p:cNvSpPr>
          <p:nvPr>
            <p:ph type="body" idx="22"/>
          </p:nvPr>
        </p:nvSpPr>
        <p:spPr>
          <a:xfrm>
            <a:off x="7265363" y="3582300"/>
            <a:ext cx="1362300" cy="901800"/>
          </a:xfrm>
          <a:prstGeom prst="rect">
            <a:avLst/>
          </a:prstGeom>
          <a:noFill/>
          <a:ln>
            <a:noFill/>
          </a:ln>
        </p:spPr>
        <p:txBody>
          <a:bodyPr spcFirstLastPara="1" wrap="square" lIns="0" tIns="0" rIns="0" bIns="0" anchor="ctr" anchorCtr="0">
            <a:noAutofit/>
          </a:bodyPr>
          <a:lstStyle>
            <a:lvl1pPr marL="457200" marR="0" lvl="0" indent="-304800" algn="l">
              <a:lnSpc>
                <a:spcPct val="100000"/>
              </a:lnSpc>
              <a:spcBef>
                <a:spcPts val="0"/>
              </a:spcBef>
              <a:spcAft>
                <a:spcPts val="0"/>
              </a:spcAft>
              <a:buClr>
                <a:srgbClr val="000000"/>
              </a:buClr>
              <a:buSzPts val="1200"/>
              <a:buChar char="●"/>
              <a:defRPr sz="1200" i="0" u="none" strike="noStrike" cap="none">
                <a:solidFill>
                  <a:srgbClr val="000000"/>
                </a:solidFill>
              </a:defRPr>
            </a:lvl1pPr>
            <a:lvl2pPr marL="914400" marR="0" lvl="1" indent="-304800" algn="l">
              <a:lnSpc>
                <a:spcPct val="100000"/>
              </a:lnSpc>
              <a:spcBef>
                <a:spcPts val="400"/>
              </a:spcBef>
              <a:spcAft>
                <a:spcPts val="0"/>
              </a:spcAft>
              <a:buClr>
                <a:srgbClr val="000000"/>
              </a:buClr>
              <a:buSzPts val="1200"/>
              <a:buChar char="○"/>
              <a:defRPr sz="1200" i="0" u="none" strike="noStrike" cap="none">
                <a:solidFill>
                  <a:srgbClr val="000000"/>
                </a:solidFill>
              </a:defRPr>
            </a:lvl2pPr>
            <a:lvl3pPr marL="1371600" marR="0" lvl="2" indent="-304800" algn="l">
              <a:lnSpc>
                <a:spcPct val="100000"/>
              </a:lnSpc>
              <a:spcBef>
                <a:spcPts val="400"/>
              </a:spcBef>
              <a:spcAft>
                <a:spcPts val="0"/>
              </a:spcAft>
              <a:buClr>
                <a:srgbClr val="000000"/>
              </a:buClr>
              <a:buSzPts val="1200"/>
              <a:buChar char="■"/>
              <a:defRPr sz="1200" i="0" u="none" strike="noStrike" cap="none">
                <a:solidFill>
                  <a:srgbClr val="000000"/>
                </a:solidFill>
              </a:defRPr>
            </a:lvl3pPr>
            <a:lvl4pPr marL="1828800" marR="0" lvl="3" indent="-304800" algn="l">
              <a:lnSpc>
                <a:spcPct val="100000"/>
              </a:lnSpc>
              <a:spcBef>
                <a:spcPts val="400"/>
              </a:spcBef>
              <a:spcAft>
                <a:spcPts val="0"/>
              </a:spcAft>
              <a:buClr>
                <a:srgbClr val="000000"/>
              </a:buClr>
              <a:buSzPts val="1200"/>
              <a:buChar char="●"/>
              <a:defRPr sz="1200" i="0" u="none" strike="noStrike" cap="none">
                <a:solidFill>
                  <a:srgbClr val="000000"/>
                </a:solidFill>
              </a:defRPr>
            </a:lvl4pPr>
            <a:lvl5pPr marL="2286000" marR="0" lvl="4" indent="-304800" algn="l">
              <a:lnSpc>
                <a:spcPct val="100000"/>
              </a:lnSpc>
              <a:spcBef>
                <a:spcPts val="400"/>
              </a:spcBef>
              <a:spcAft>
                <a:spcPts val="0"/>
              </a:spcAft>
              <a:buClr>
                <a:srgbClr val="000000"/>
              </a:buClr>
              <a:buSzPts val="1200"/>
              <a:buChar char="○"/>
              <a:defRPr sz="1200" i="0" u="none" strike="noStrike" cap="none">
                <a:solidFill>
                  <a:srgbClr val="000000"/>
                </a:solidFill>
              </a:defRPr>
            </a:lvl5pPr>
            <a:lvl6pPr marL="2743200" marR="0" lvl="5" indent="-304800" algn="l">
              <a:lnSpc>
                <a:spcPct val="100000"/>
              </a:lnSpc>
              <a:spcBef>
                <a:spcPts val="400"/>
              </a:spcBef>
              <a:spcAft>
                <a:spcPts val="0"/>
              </a:spcAft>
              <a:buClr>
                <a:srgbClr val="000000"/>
              </a:buClr>
              <a:buSzPts val="1200"/>
              <a:buChar char="■"/>
              <a:defRPr sz="1200" i="0" u="none" strike="noStrike" cap="none">
                <a:solidFill>
                  <a:srgbClr val="000000"/>
                </a:solidFill>
              </a:defRPr>
            </a:lvl6pPr>
            <a:lvl7pPr marL="3200400" marR="0" lvl="6" indent="-304800" algn="l">
              <a:lnSpc>
                <a:spcPct val="100000"/>
              </a:lnSpc>
              <a:spcBef>
                <a:spcPts val="400"/>
              </a:spcBef>
              <a:spcAft>
                <a:spcPts val="0"/>
              </a:spcAft>
              <a:buClr>
                <a:srgbClr val="000000"/>
              </a:buClr>
              <a:buSzPts val="1200"/>
              <a:buChar char="●"/>
              <a:defRPr sz="1200" i="0" u="none" strike="noStrike" cap="none">
                <a:solidFill>
                  <a:srgbClr val="000000"/>
                </a:solidFill>
              </a:defRPr>
            </a:lvl7pPr>
            <a:lvl8pPr marL="3657600" marR="0" lvl="7" indent="-304800" algn="l">
              <a:lnSpc>
                <a:spcPct val="100000"/>
              </a:lnSpc>
              <a:spcBef>
                <a:spcPts val="400"/>
              </a:spcBef>
              <a:spcAft>
                <a:spcPts val="0"/>
              </a:spcAft>
              <a:buClr>
                <a:srgbClr val="000000"/>
              </a:buClr>
              <a:buSzPts val="1200"/>
              <a:buChar char="○"/>
              <a:defRPr sz="1200" i="0" u="none" strike="noStrike" cap="none">
                <a:solidFill>
                  <a:srgbClr val="000000"/>
                </a:solidFill>
              </a:defRPr>
            </a:lvl8pPr>
            <a:lvl9pPr marL="4114800" marR="0" lvl="8" indent="-304800" algn="l">
              <a:lnSpc>
                <a:spcPct val="100000"/>
              </a:lnSpc>
              <a:spcBef>
                <a:spcPts val="400"/>
              </a:spcBef>
              <a:spcAft>
                <a:spcPts val="400"/>
              </a:spcAft>
              <a:buClr>
                <a:srgbClr val="000000"/>
              </a:buClr>
              <a:buSzPts val="1200"/>
              <a:buChar char="■"/>
              <a:defRPr sz="12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matchingName="0.0 Standard slide">
  <p:cSld name="0.0 Standard slide">
    <p:spTree>
      <p:nvGrpSpPr>
        <p:cNvPr id="1" name="Shape 238"/>
        <p:cNvGrpSpPr/>
        <p:nvPr/>
      </p:nvGrpSpPr>
      <p:grpSpPr>
        <a:xfrm>
          <a:off x="0" y="0"/>
          <a:ext cx="0" cy="0"/>
          <a:chOff x="0" y="0"/>
          <a:chExt cx="0" cy="0"/>
        </a:xfrm>
      </p:grpSpPr>
      <p:sp>
        <p:nvSpPr>
          <p:cNvPr id="239" name="Google Shape;239;p40"/>
          <p:cNvSpPr txBox="1">
            <a:spLocks noGrp="1"/>
          </p:cNvSpPr>
          <p:nvPr>
            <p:ph type="title"/>
          </p:nvPr>
        </p:nvSpPr>
        <p:spPr>
          <a:xfrm>
            <a:off x="420625" y="320050"/>
            <a:ext cx="8271600" cy="436500"/>
          </a:xfrm>
          <a:prstGeom prst="rect">
            <a:avLst/>
          </a:prstGeom>
        </p:spPr>
        <p:txBody>
          <a:bodyPr spcFirstLastPara="1" wrap="square" lIns="0" tIns="0" rIns="0" bIns="0" anchor="t" anchorCtr="0">
            <a:spAutoFit/>
          </a:bodyPr>
          <a:lstStyle>
            <a:lvl1pPr lvl="0" rtl="0">
              <a:spcBef>
                <a:spcPts val="0"/>
              </a:spcBef>
              <a:spcAft>
                <a:spcPts val="0"/>
              </a:spcAft>
              <a:buSzPts val="3200"/>
              <a:buNone/>
              <a:defRPr>
                <a:highlight>
                  <a:schemeClr val="accent1"/>
                </a:highlight>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240" name="Google Shape;240;p40"/>
          <p:cNvSpPr txBox="1">
            <a:spLocks noGrp="1"/>
          </p:cNvSpPr>
          <p:nvPr>
            <p:ph type="body" idx="1"/>
          </p:nvPr>
        </p:nvSpPr>
        <p:spPr>
          <a:xfrm>
            <a:off x="420900" y="994550"/>
            <a:ext cx="8271600" cy="31818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Tree>
    <p:extLst>
      <p:ext uri="{BB962C8B-B14F-4D97-AF65-F5344CB8AC3E}">
        <p14:creationId xmlns:p14="http://schemas.microsoft.com/office/powerpoint/2010/main" val="4227640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2 Person feature slide - 2 person">
  <p:cSld name="CUSTOM_22_1_1_1_1_1_1_1_1_1_1_1_1_1">
    <p:spTree>
      <p:nvGrpSpPr>
        <p:cNvPr id="1" name="Shape 161"/>
        <p:cNvGrpSpPr/>
        <p:nvPr/>
      </p:nvGrpSpPr>
      <p:grpSpPr>
        <a:xfrm>
          <a:off x="0" y="0"/>
          <a:ext cx="0" cy="0"/>
          <a:chOff x="0" y="0"/>
          <a:chExt cx="0" cy="0"/>
        </a:xfrm>
      </p:grpSpPr>
      <p:sp>
        <p:nvSpPr>
          <p:cNvPr id="162" name="Google Shape;162;p22"/>
          <p:cNvSpPr txBox="1">
            <a:spLocks noGrp="1"/>
          </p:cNvSpPr>
          <p:nvPr>
            <p:ph type="title"/>
          </p:nvPr>
        </p:nvSpPr>
        <p:spPr>
          <a:xfrm>
            <a:off x="419750" y="315325"/>
            <a:ext cx="8276100" cy="5727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b="1" i="0" u="none" strike="noStrike" cap="none">
                <a:solidFill>
                  <a:schemeClr val="dk1"/>
                </a:solidFill>
                <a:highlight>
                  <a:schemeClr val="accent1"/>
                </a:highlight>
                <a:latin typeface="Arial"/>
                <a:ea typeface="Arial"/>
                <a:cs typeface="Arial"/>
                <a:sym typeface="Arial"/>
              </a:defRPr>
            </a:lvl1pPr>
            <a:lvl2pPr lvl="1" algn="l">
              <a:lnSpc>
                <a:spcPct val="90000"/>
              </a:lnSpc>
              <a:spcBef>
                <a:spcPts val="800"/>
              </a:spcBef>
              <a:spcAft>
                <a:spcPts val="0"/>
              </a:spcAft>
              <a:buClr>
                <a:schemeClr val="dk1"/>
              </a:buClr>
              <a:buSzPts val="3200"/>
              <a:buFont typeface="Arial"/>
              <a:buNone/>
              <a:defRPr sz="3200" b="1">
                <a:solidFill>
                  <a:schemeClr val="dk1"/>
                </a:solidFill>
              </a:defRPr>
            </a:lvl2pPr>
            <a:lvl3pPr lvl="2" algn="l">
              <a:lnSpc>
                <a:spcPct val="90000"/>
              </a:lnSpc>
              <a:spcBef>
                <a:spcPts val="0"/>
              </a:spcBef>
              <a:spcAft>
                <a:spcPts val="0"/>
              </a:spcAft>
              <a:buClr>
                <a:schemeClr val="dk1"/>
              </a:buClr>
              <a:buSzPts val="3200"/>
              <a:buFont typeface="Arial"/>
              <a:buNone/>
              <a:defRPr sz="3200" b="1">
                <a:solidFill>
                  <a:schemeClr val="dk1"/>
                </a:solidFill>
              </a:defRPr>
            </a:lvl3pPr>
            <a:lvl4pPr lvl="3" algn="l">
              <a:lnSpc>
                <a:spcPct val="90000"/>
              </a:lnSpc>
              <a:spcBef>
                <a:spcPts val="0"/>
              </a:spcBef>
              <a:spcAft>
                <a:spcPts val="0"/>
              </a:spcAft>
              <a:buClr>
                <a:schemeClr val="dk1"/>
              </a:buClr>
              <a:buSzPts val="3200"/>
              <a:buFont typeface="Arial"/>
              <a:buNone/>
              <a:defRPr sz="3200" b="1">
                <a:solidFill>
                  <a:schemeClr val="dk1"/>
                </a:solidFill>
              </a:defRPr>
            </a:lvl4pPr>
            <a:lvl5pPr lvl="4" algn="l">
              <a:lnSpc>
                <a:spcPct val="90000"/>
              </a:lnSpc>
              <a:spcBef>
                <a:spcPts val="0"/>
              </a:spcBef>
              <a:spcAft>
                <a:spcPts val="0"/>
              </a:spcAft>
              <a:buClr>
                <a:schemeClr val="dk1"/>
              </a:buClr>
              <a:buSzPts val="3200"/>
              <a:buFont typeface="Arial"/>
              <a:buNone/>
              <a:defRPr sz="3200" b="1">
                <a:solidFill>
                  <a:schemeClr val="dk1"/>
                </a:solidFill>
              </a:defRPr>
            </a:lvl5pPr>
            <a:lvl6pPr lvl="5" algn="l">
              <a:lnSpc>
                <a:spcPct val="90000"/>
              </a:lnSpc>
              <a:spcBef>
                <a:spcPts val="0"/>
              </a:spcBef>
              <a:spcAft>
                <a:spcPts val="0"/>
              </a:spcAft>
              <a:buClr>
                <a:schemeClr val="dk1"/>
              </a:buClr>
              <a:buSzPts val="3200"/>
              <a:buFont typeface="Arial"/>
              <a:buNone/>
              <a:defRPr sz="3200" b="1">
                <a:solidFill>
                  <a:schemeClr val="dk1"/>
                </a:solidFill>
              </a:defRPr>
            </a:lvl6pPr>
            <a:lvl7pPr lvl="6" algn="l">
              <a:lnSpc>
                <a:spcPct val="90000"/>
              </a:lnSpc>
              <a:spcBef>
                <a:spcPts val="0"/>
              </a:spcBef>
              <a:spcAft>
                <a:spcPts val="0"/>
              </a:spcAft>
              <a:buClr>
                <a:schemeClr val="dk1"/>
              </a:buClr>
              <a:buSzPts val="3200"/>
              <a:buFont typeface="Arial"/>
              <a:buNone/>
              <a:defRPr sz="3200" b="1">
                <a:solidFill>
                  <a:schemeClr val="dk1"/>
                </a:solidFill>
              </a:defRPr>
            </a:lvl7pPr>
            <a:lvl8pPr lvl="7" algn="l">
              <a:lnSpc>
                <a:spcPct val="90000"/>
              </a:lnSpc>
              <a:spcBef>
                <a:spcPts val="0"/>
              </a:spcBef>
              <a:spcAft>
                <a:spcPts val="0"/>
              </a:spcAft>
              <a:buClr>
                <a:schemeClr val="dk1"/>
              </a:buClr>
              <a:buSzPts val="3200"/>
              <a:buFont typeface="Arial"/>
              <a:buNone/>
              <a:defRPr sz="3200" b="1">
                <a:solidFill>
                  <a:schemeClr val="dk1"/>
                </a:solidFill>
              </a:defRPr>
            </a:lvl8pPr>
            <a:lvl9pPr lvl="8" algn="l">
              <a:lnSpc>
                <a:spcPct val="90000"/>
              </a:lnSpc>
              <a:spcBef>
                <a:spcPts val="0"/>
              </a:spcBef>
              <a:spcAft>
                <a:spcPts val="0"/>
              </a:spcAft>
              <a:buClr>
                <a:schemeClr val="dk1"/>
              </a:buClr>
              <a:buSzPts val="3200"/>
              <a:buFont typeface="Arial"/>
              <a:buNone/>
              <a:defRPr sz="3200" b="1">
                <a:solidFill>
                  <a:schemeClr val="dk1"/>
                </a:solidFill>
              </a:defRPr>
            </a:lvl9pPr>
          </a:lstStyle>
          <a:p>
            <a:r>
              <a:rPr lang="en-US"/>
              <a:t>Click to edit Master title style</a:t>
            </a:r>
            <a:endParaRPr/>
          </a:p>
        </p:txBody>
      </p:sp>
      <p:sp>
        <p:nvSpPr>
          <p:cNvPr id="163" name="Google Shape;163;p22"/>
          <p:cNvSpPr>
            <a:spLocks noGrp="1"/>
          </p:cNvSpPr>
          <p:nvPr>
            <p:ph type="pic" idx="2"/>
          </p:nvPr>
        </p:nvSpPr>
        <p:spPr>
          <a:xfrm>
            <a:off x="3355850" y="888077"/>
            <a:ext cx="2627100" cy="3003300"/>
          </a:xfrm>
          <a:prstGeom prst="rect">
            <a:avLst/>
          </a:prstGeom>
          <a:noFill/>
          <a:ln>
            <a:noFill/>
          </a:ln>
        </p:spPr>
      </p:sp>
      <p:sp>
        <p:nvSpPr>
          <p:cNvPr id="164" name="Google Shape;164;p22"/>
          <p:cNvSpPr>
            <a:spLocks noGrp="1"/>
          </p:cNvSpPr>
          <p:nvPr>
            <p:ph type="pic" idx="3"/>
          </p:nvPr>
        </p:nvSpPr>
        <p:spPr>
          <a:xfrm>
            <a:off x="6178675" y="888024"/>
            <a:ext cx="2627100" cy="3003300"/>
          </a:xfrm>
          <a:prstGeom prst="rect">
            <a:avLst/>
          </a:prstGeom>
          <a:noFill/>
          <a:ln>
            <a:noFill/>
          </a:ln>
        </p:spPr>
      </p:sp>
      <p:sp>
        <p:nvSpPr>
          <p:cNvPr id="165" name="Google Shape;165;p22"/>
          <p:cNvSpPr txBox="1">
            <a:spLocks noGrp="1"/>
          </p:cNvSpPr>
          <p:nvPr>
            <p:ph type="body" idx="1"/>
          </p:nvPr>
        </p:nvSpPr>
        <p:spPr>
          <a:xfrm>
            <a:off x="3355800" y="4050675"/>
            <a:ext cx="2627100" cy="779700"/>
          </a:xfrm>
          <a:prstGeom prst="rect">
            <a:avLst/>
          </a:prstGeom>
        </p:spPr>
        <p:txBody>
          <a:bodyPr spcFirstLastPara="1" wrap="square" lIns="0" tIns="0" rIns="0" bIns="0" anchor="t" anchorCtr="0">
            <a:no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pPr lvl="0"/>
            <a:r>
              <a:rPr lang="en-US"/>
              <a:t>Click to edit Master text styles</a:t>
            </a:r>
          </a:p>
        </p:txBody>
      </p:sp>
      <p:sp>
        <p:nvSpPr>
          <p:cNvPr id="166" name="Google Shape;166;p22"/>
          <p:cNvSpPr txBox="1">
            <a:spLocks noGrp="1"/>
          </p:cNvSpPr>
          <p:nvPr>
            <p:ph type="body" idx="4"/>
          </p:nvPr>
        </p:nvSpPr>
        <p:spPr>
          <a:xfrm>
            <a:off x="6208408" y="4050675"/>
            <a:ext cx="2597400" cy="779700"/>
          </a:xfrm>
          <a:prstGeom prst="rect">
            <a:avLst/>
          </a:prstGeom>
        </p:spPr>
        <p:txBody>
          <a:bodyPr spcFirstLastPara="1" wrap="square" lIns="0" tIns="0" rIns="0" bIns="0" anchor="t" anchorCtr="0">
            <a:no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pPr lvl="0"/>
            <a:r>
              <a:rPr lang="en-US"/>
              <a:t>Click to edit Master text styles</a:t>
            </a:r>
          </a:p>
        </p:txBody>
      </p:sp>
      <p:sp>
        <p:nvSpPr>
          <p:cNvPr id="167" name="Google Shape;167;p22"/>
          <p:cNvSpPr txBox="1">
            <a:spLocks noGrp="1"/>
          </p:cNvSpPr>
          <p:nvPr>
            <p:ph type="subTitle" idx="5"/>
          </p:nvPr>
        </p:nvSpPr>
        <p:spPr>
          <a:xfrm>
            <a:off x="420625" y="890400"/>
            <a:ext cx="2418900" cy="1679100"/>
          </a:xfrm>
          <a:prstGeom prst="rect">
            <a:avLst/>
          </a:prstGeom>
        </p:spPr>
        <p:txBody>
          <a:bodyPr spcFirstLastPara="1" wrap="square" lIns="0" tIns="0" rIns="0" bIns="0" anchor="t" anchorCtr="0">
            <a:normAutofit/>
          </a:bodyPr>
          <a:lstStyle>
            <a:lvl1pPr lvl="0">
              <a:lnSpc>
                <a:spcPct val="100000"/>
              </a:lnSpc>
              <a:spcBef>
                <a:spcPts val="0"/>
              </a:spcBef>
              <a:spcAft>
                <a:spcPts val="0"/>
              </a:spcAft>
              <a:buClr>
                <a:schemeClr val="lt1"/>
              </a:buClr>
              <a:buSzPts val="1600"/>
              <a:buNone/>
              <a:defRPr sz="1600" b="1">
                <a:solidFill>
                  <a:schemeClr val="lt1"/>
                </a:solidFill>
                <a:highlight>
                  <a:schemeClr val="dk1"/>
                </a:highlight>
              </a:defRPr>
            </a:lvl1pPr>
            <a:lvl2pPr lvl="1">
              <a:spcBef>
                <a:spcPts val="0"/>
              </a:spcBef>
              <a:spcAft>
                <a:spcPts val="0"/>
              </a:spcAft>
              <a:buClr>
                <a:schemeClr val="lt1"/>
              </a:buClr>
              <a:buSzPts val="1600"/>
              <a:buNone/>
              <a:defRPr sz="1600" b="1">
                <a:solidFill>
                  <a:schemeClr val="lt1"/>
                </a:solidFill>
                <a:highlight>
                  <a:schemeClr val="dk1"/>
                </a:highlight>
              </a:defRPr>
            </a:lvl2pPr>
            <a:lvl3pPr lvl="2">
              <a:spcBef>
                <a:spcPts val="800"/>
              </a:spcBef>
              <a:spcAft>
                <a:spcPts val="0"/>
              </a:spcAft>
              <a:buClr>
                <a:schemeClr val="lt1"/>
              </a:buClr>
              <a:buSzPts val="1600"/>
              <a:buNone/>
              <a:defRPr sz="1600" b="1">
                <a:solidFill>
                  <a:schemeClr val="lt1"/>
                </a:solidFill>
                <a:highlight>
                  <a:schemeClr val="dk1"/>
                </a:highlight>
              </a:defRPr>
            </a:lvl3pPr>
            <a:lvl4pPr lvl="3">
              <a:spcBef>
                <a:spcPts val="800"/>
              </a:spcBef>
              <a:spcAft>
                <a:spcPts val="0"/>
              </a:spcAft>
              <a:buClr>
                <a:schemeClr val="lt1"/>
              </a:buClr>
              <a:buSzPts val="1600"/>
              <a:buNone/>
              <a:defRPr sz="1600" b="1">
                <a:solidFill>
                  <a:schemeClr val="lt1"/>
                </a:solidFill>
                <a:highlight>
                  <a:schemeClr val="dk1"/>
                </a:highlight>
              </a:defRPr>
            </a:lvl4pPr>
            <a:lvl5pPr lvl="4">
              <a:spcBef>
                <a:spcPts val="800"/>
              </a:spcBef>
              <a:spcAft>
                <a:spcPts val="0"/>
              </a:spcAft>
              <a:buClr>
                <a:schemeClr val="lt1"/>
              </a:buClr>
              <a:buSzPts val="1600"/>
              <a:buNone/>
              <a:defRPr sz="1600" b="1">
                <a:solidFill>
                  <a:schemeClr val="lt1"/>
                </a:solidFill>
                <a:highlight>
                  <a:schemeClr val="dk1"/>
                </a:highlight>
              </a:defRPr>
            </a:lvl5pPr>
            <a:lvl6pPr lvl="5">
              <a:spcBef>
                <a:spcPts val="800"/>
              </a:spcBef>
              <a:spcAft>
                <a:spcPts val="0"/>
              </a:spcAft>
              <a:buClr>
                <a:schemeClr val="lt1"/>
              </a:buClr>
              <a:buSzPts val="1600"/>
              <a:buNone/>
              <a:defRPr sz="1600" b="1">
                <a:solidFill>
                  <a:schemeClr val="lt1"/>
                </a:solidFill>
                <a:highlight>
                  <a:schemeClr val="dk1"/>
                </a:highlight>
              </a:defRPr>
            </a:lvl6pPr>
            <a:lvl7pPr lvl="6">
              <a:spcBef>
                <a:spcPts val="800"/>
              </a:spcBef>
              <a:spcAft>
                <a:spcPts val="0"/>
              </a:spcAft>
              <a:buClr>
                <a:schemeClr val="lt1"/>
              </a:buClr>
              <a:buSzPts val="1600"/>
              <a:buNone/>
              <a:defRPr sz="1600" b="1">
                <a:solidFill>
                  <a:schemeClr val="lt1"/>
                </a:solidFill>
                <a:highlight>
                  <a:schemeClr val="dk1"/>
                </a:highlight>
              </a:defRPr>
            </a:lvl7pPr>
            <a:lvl8pPr lvl="7">
              <a:spcBef>
                <a:spcPts val="800"/>
              </a:spcBef>
              <a:spcAft>
                <a:spcPts val="0"/>
              </a:spcAft>
              <a:buClr>
                <a:schemeClr val="lt1"/>
              </a:buClr>
              <a:buSzPts val="1600"/>
              <a:buNone/>
              <a:defRPr sz="1600" b="1">
                <a:solidFill>
                  <a:schemeClr val="lt1"/>
                </a:solidFill>
                <a:highlight>
                  <a:schemeClr val="dk1"/>
                </a:highlight>
              </a:defRPr>
            </a:lvl8pPr>
            <a:lvl9pPr lvl="8">
              <a:spcBef>
                <a:spcPts val="800"/>
              </a:spcBef>
              <a:spcAft>
                <a:spcPts val="800"/>
              </a:spcAft>
              <a:buClr>
                <a:schemeClr val="lt1"/>
              </a:buClr>
              <a:buSzPts val="1600"/>
              <a:buNone/>
              <a:defRPr sz="1600" b="1">
                <a:solidFill>
                  <a:schemeClr val="lt1"/>
                </a:solidFill>
                <a:highlight>
                  <a:schemeClr val="dk1"/>
                </a:highlight>
              </a:defRPr>
            </a:lvl9pPr>
          </a:lstStyle>
          <a:p>
            <a:r>
              <a:rPr lang="en-US"/>
              <a:t>Click to edit Master subtitle style</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3.2 Person feature slide - 3 person">
  <p:cSld name="CUSTOM_23_1_1_1_1_1_1_1_1_1_1_1_1_1">
    <p:spTree>
      <p:nvGrpSpPr>
        <p:cNvPr id="1" name="Shape 168"/>
        <p:cNvGrpSpPr/>
        <p:nvPr/>
      </p:nvGrpSpPr>
      <p:grpSpPr>
        <a:xfrm>
          <a:off x="0" y="0"/>
          <a:ext cx="0" cy="0"/>
          <a:chOff x="0" y="0"/>
          <a:chExt cx="0" cy="0"/>
        </a:xfrm>
      </p:grpSpPr>
      <p:sp>
        <p:nvSpPr>
          <p:cNvPr id="169" name="Google Shape;169;p23"/>
          <p:cNvSpPr txBox="1">
            <a:spLocks noGrp="1"/>
          </p:cNvSpPr>
          <p:nvPr>
            <p:ph type="title"/>
          </p:nvPr>
        </p:nvSpPr>
        <p:spPr>
          <a:xfrm>
            <a:off x="419750" y="315325"/>
            <a:ext cx="8276100" cy="5727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b="1" i="0" u="none" strike="noStrike" cap="none">
                <a:solidFill>
                  <a:schemeClr val="dk1"/>
                </a:solidFill>
                <a:highlight>
                  <a:schemeClr val="accent1"/>
                </a:highlight>
                <a:latin typeface="Arial"/>
                <a:ea typeface="Arial"/>
                <a:cs typeface="Arial"/>
                <a:sym typeface="Arial"/>
              </a:defRPr>
            </a:lvl1pPr>
            <a:lvl2pPr lvl="1" algn="l">
              <a:lnSpc>
                <a:spcPct val="90000"/>
              </a:lnSpc>
              <a:spcBef>
                <a:spcPts val="800"/>
              </a:spcBef>
              <a:spcAft>
                <a:spcPts val="0"/>
              </a:spcAft>
              <a:buClr>
                <a:schemeClr val="dk1"/>
              </a:buClr>
              <a:buSzPts val="3200"/>
              <a:buFont typeface="Arial"/>
              <a:buNone/>
              <a:defRPr sz="3200" b="1">
                <a:solidFill>
                  <a:schemeClr val="dk1"/>
                </a:solidFill>
              </a:defRPr>
            </a:lvl2pPr>
            <a:lvl3pPr lvl="2" algn="l">
              <a:lnSpc>
                <a:spcPct val="90000"/>
              </a:lnSpc>
              <a:spcBef>
                <a:spcPts val="0"/>
              </a:spcBef>
              <a:spcAft>
                <a:spcPts val="0"/>
              </a:spcAft>
              <a:buClr>
                <a:schemeClr val="dk1"/>
              </a:buClr>
              <a:buSzPts val="3200"/>
              <a:buFont typeface="Arial"/>
              <a:buNone/>
              <a:defRPr sz="3200" b="1">
                <a:solidFill>
                  <a:schemeClr val="dk1"/>
                </a:solidFill>
              </a:defRPr>
            </a:lvl3pPr>
            <a:lvl4pPr lvl="3" algn="l">
              <a:lnSpc>
                <a:spcPct val="90000"/>
              </a:lnSpc>
              <a:spcBef>
                <a:spcPts val="0"/>
              </a:spcBef>
              <a:spcAft>
                <a:spcPts val="0"/>
              </a:spcAft>
              <a:buClr>
                <a:schemeClr val="dk1"/>
              </a:buClr>
              <a:buSzPts val="3200"/>
              <a:buFont typeface="Arial"/>
              <a:buNone/>
              <a:defRPr sz="3200" b="1">
                <a:solidFill>
                  <a:schemeClr val="dk1"/>
                </a:solidFill>
              </a:defRPr>
            </a:lvl4pPr>
            <a:lvl5pPr lvl="4" algn="l">
              <a:lnSpc>
                <a:spcPct val="90000"/>
              </a:lnSpc>
              <a:spcBef>
                <a:spcPts val="0"/>
              </a:spcBef>
              <a:spcAft>
                <a:spcPts val="0"/>
              </a:spcAft>
              <a:buClr>
                <a:schemeClr val="dk1"/>
              </a:buClr>
              <a:buSzPts val="3200"/>
              <a:buFont typeface="Arial"/>
              <a:buNone/>
              <a:defRPr sz="3200" b="1">
                <a:solidFill>
                  <a:schemeClr val="dk1"/>
                </a:solidFill>
              </a:defRPr>
            </a:lvl5pPr>
            <a:lvl6pPr lvl="5" algn="l">
              <a:lnSpc>
                <a:spcPct val="90000"/>
              </a:lnSpc>
              <a:spcBef>
                <a:spcPts val="0"/>
              </a:spcBef>
              <a:spcAft>
                <a:spcPts val="0"/>
              </a:spcAft>
              <a:buClr>
                <a:schemeClr val="dk1"/>
              </a:buClr>
              <a:buSzPts val="3200"/>
              <a:buFont typeface="Arial"/>
              <a:buNone/>
              <a:defRPr sz="3200" b="1">
                <a:solidFill>
                  <a:schemeClr val="dk1"/>
                </a:solidFill>
              </a:defRPr>
            </a:lvl6pPr>
            <a:lvl7pPr lvl="6" algn="l">
              <a:lnSpc>
                <a:spcPct val="90000"/>
              </a:lnSpc>
              <a:spcBef>
                <a:spcPts val="0"/>
              </a:spcBef>
              <a:spcAft>
                <a:spcPts val="0"/>
              </a:spcAft>
              <a:buClr>
                <a:schemeClr val="dk1"/>
              </a:buClr>
              <a:buSzPts val="3200"/>
              <a:buFont typeface="Arial"/>
              <a:buNone/>
              <a:defRPr sz="3200" b="1">
                <a:solidFill>
                  <a:schemeClr val="dk1"/>
                </a:solidFill>
              </a:defRPr>
            </a:lvl7pPr>
            <a:lvl8pPr lvl="7" algn="l">
              <a:lnSpc>
                <a:spcPct val="90000"/>
              </a:lnSpc>
              <a:spcBef>
                <a:spcPts val="0"/>
              </a:spcBef>
              <a:spcAft>
                <a:spcPts val="0"/>
              </a:spcAft>
              <a:buClr>
                <a:schemeClr val="dk1"/>
              </a:buClr>
              <a:buSzPts val="3200"/>
              <a:buFont typeface="Arial"/>
              <a:buNone/>
              <a:defRPr sz="3200" b="1">
                <a:solidFill>
                  <a:schemeClr val="dk1"/>
                </a:solidFill>
              </a:defRPr>
            </a:lvl8pPr>
            <a:lvl9pPr lvl="8" algn="l">
              <a:lnSpc>
                <a:spcPct val="90000"/>
              </a:lnSpc>
              <a:spcBef>
                <a:spcPts val="0"/>
              </a:spcBef>
              <a:spcAft>
                <a:spcPts val="0"/>
              </a:spcAft>
              <a:buClr>
                <a:schemeClr val="dk1"/>
              </a:buClr>
              <a:buSzPts val="3200"/>
              <a:buFont typeface="Arial"/>
              <a:buNone/>
              <a:defRPr sz="3200" b="1">
                <a:solidFill>
                  <a:schemeClr val="dk1"/>
                </a:solidFill>
              </a:defRPr>
            </a:lvl9pPr>
          </a:lstStyle>
          <a:p>
            <a:r>
              <a:rPr lang="en-US"/>
              <a:t>Click to edit Master title style</a:t>
            </a:r>
            <a:endParaRPr/>
          </a:p>
        </p:txBody>
      </p:sp>
      <p:sp>
        <p:nvSpPr>
          <p:cNvPr id="170" name="Google Shape;170;p23"/>
          <p:cNvSpPr>
            <a:spLocks noGrp="1"/>
          </p:cNvSpPr>
          <p:nvPr>
            <p:ph type="pic" idx="2"/>
          </p:nvPr>
        </p:nvSpPr>
        <p:spPr>
          <a:xfrm>
            <a:off x="3355850" y="890401"/>
            <a:ext cx="1730700" cy="2355900"/>
          </a:xfrm>
          <a:prstGeom prst="rect">
            <a:avLst/>
          </a:prstGeom>
          <a:noFill/>
          <a:ln>
            <a:noFill/>
          </a:ln>
        </p:spPr>
      </p:sp>
      <p:sp>
        <p:nvSpPr>
          <p:cNvPr id="171" name="Google Shape;171;p23"/>
          <p:cNvSpPr>
            <a:spLocks noGrp="1"/>
          </p:cNvSpPr>
          <p:nvPr>
            <p:ph type="pic" idx="3"/>
          </p:nvPr>
        </p:nvSpPr>
        <p:spPr>
          <a:xfrm>
            <a:off x="5215455" y="890360"/>
            <a:ext cx="1730700" cy="2355900"/>
          </a:xfrm>
          <a:prstGeom prst="rect">
            <a:avLst/>
          </a:prstGeom>
          <a:noFill/>
          <a:ln>
            <a:noFill/>
          </a:ln>
        </p:spPr>
      </p:sp>
      <p:sp>
        <p:nvSpPr>
          <p:cNvPr id="172" name="Google Shape;172;p23"/>
          <p:cNvSpPr>
            <a:spLocks noGrp="1"/>
          </p:cNvSpPr>
          <p:nvPr>
            <p:ph type="pic" idx="4"/>
          </p:nvPr>
        </p:nvSpPr>
        <p:spPr>
          <a:xfrm>
            <a:off x="7075073" y="890387"/>
            <a:ext cx="1730700" cy="2355900"/>
          </a:xfrm>
          <a:prstGeom prst="rect">
            <a:avLst/>
          </a:prstGeom>
          <a:noFill/>
          <a:ln>
            <a:noFill/>
          </a:ln>
        </p:spPr>
      </p:sp>
      <p:sp>
        <p:nvSpPr>
          <p:cNvPr id="173" name="Google Shape;173;p23"/>
          <p:cNvSpPr txBox="1">
            <a:spLocks noGrp="1"/>
          </p:cNvSpPr>
          <p:nvPr>
            <p:ph type="body" idx="1"/>
          </p:nvPr>
        </p:nvSpPr>
        <p:spPr>
          <a:xfrm>
            <a:off x="3355800" y="3488427"/>
            <a:ext cx="1730700" cy="1339500"/>
          </a:xfrm>
          <a:prstGeom prst="rect">
            <a:avLst/>
          </a:prstGeom>
        </p:spPr>
        <p:txBody>
          <a:bodyPr spcFirstLastPara="1" wrap="square" lIns="0" tIns="0" rIns="0" bIns="0" anchor="t" anchorCtr="0">
            <a:no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pPr lvl="0"/>
            <a:r>
              <a:rPr lang="en-US"/>
              <a:t>Click to edit Master text styles</a:t>
            </a:r>
          </a:p>
        </p:txBody>
      </p:sp>
      <p:sp>
        <p:nvSpPr>
          <p:cNvPr id="174" name="Google Shape;174;p23"/>
          <p:cNvSpPr txBox="1">
            <a:spLocks noGrp="1"/>
          </p:cNvSpPr>
          <p:nvPr>
            <p:ph type="body" idx="5"/>
          </p:nvPr>
        </p:nvSpPr>
        <p:spPr>
          <a:xfrm>
            <a:off x="5256575" y="3488427"/>
            <a:ext cx="1730700" cy="1339500"/>
          </a:xfrm>
          <a:prstGeom prst="rect">
            <a:avLst/>
          </a:prstGeom>
        </p:spPr>
        <p:txBody>
          <a:bodyPr spcFirstLastPara="1" wrap="square" lIns="0" tIns="0" rIns="0" bIns="0" anchor="t" anchorCtr="0">
            <a:no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pPr lvl="0"/>
            <a:r>
              <a:rPr lang="en-US"/>
              <a:t>Click to edit Master text styles</a:t>
            </a:r>
          </a:p>
        </p:txBody>
      </p:sp>
      <p:sp>
        <p:nvSpPr>
          <p:cNvPr id="175" name="Google Shape;175;p23"/>
          <p:cNvSpPr txBox="1">
            <a:spLocks noGrp="1"/>
          </p:cNvSpPr>
          <p:nvPr>
            <p:ph type="body" idx="6"/>
          </p:nvPr>
        </p:nvSpPr>
        <p:spPr>
          <a:xfrm>
            <a:off x="7099075" y="3488427"/>
            <a:ext cx="1730700" cy="1339500"/>
          </a:xfrm>
          <a:prstGeom prst="rect">
            <a:avLst/>
          </a:prstGeom>
        </p:spPr>
        <p:txBody>
          <a:bodyPr spcFirstLastPara="1" wrap="square" lIns="0" tIns="0" rIns="0" bIns="0" anchor="t" anchorCtr="0">
            <a:no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pPr lvl="0"/>
            <a:r>
              <a:rPr lang="en-US"/>
              <a:t>Click to edit Master text styles</a:t>
            </a:r>
          </a:p>
        </p:txBody>
      </p:sp>
      <p:sp>
        <p:nvSpPr>
          <p:cNvPr id="176" name="Google Shape;176;p23"/>
          <p:cNvSpPr txBox="1">
            <a:spLocks noGrp="1"/>
          </p:cNvSpPr>
          <p:nvPr>
            <p:ph type="subTitle" idx="7"/>
          </p:nvPr>
        </p:nvSpPr>
        <p:spPr>
          <a:xfrm>
            <a:off x="420625" y="890400"/>
            <a:ext cx="2418900" cy="1679100"/>
          </a:xfrm>
          <a:prstGeom prst="rect">
            <a:avLst/>
          </a:prstGeom>
        </p:spPr>
        <p:txBody>
          <a:bodyPr spcFirstLastPara="1" wrap="square" lIns="0" tIns="0" rIns="0" bIns="0" anchor="t" anchorCtr="0">
            <a:normAutofit/>
          </a:bodyPr>
          <a:lstStyle>
            <a:lvl1pPr lvl="0">
              <a:lnSpc>
                <a:spcPct val="100000"/>
              </a:lnSpc>
              <a:spcBef>
                <a:spcPts val="0"/>
              </a:spcBef>
              <a:spcAft>
                <a:spcPts val="0"/>
              </a:spcAft>
              <a:buClr>
                <a:schemeClr val="lt1"/>
              </a:buClr>
              <a:buSzPts val="1600"/>
              <a:buNone/>
              <a:defRPr sz="1600" b="1">
                <a:solidFill>
                  <a:schemeClr val="lt1"/>
                </a:solidFill>
                <a:highlight>
                  <a:schemeClr val="dk1"/>
                </a:highlight>
              </a:defRPr>
            </a:lvl1pPr>
            <a:lvl2pPr lvl="1">
              <a:spcBef>
                <a:spcPts val="0"/>
              </a:spcBef>
              <a:spcAft>
                <a:spcPts val="0"/>
              </a:spcAft>
              <a:buClr>
                <a:schemeClr val="lt1"/>
              </a:buClr>
              <a:buSzPts val="1600"/>
              <a:buNone/>
              <a:defRPr sz="1600" b="1">
                <a:solidFill>
                  <a:schemeClr val="lt1"/>
                </a:solidFill>
                <a:highlight>
                  <a:schemeClr val="dk1"/>
                </a:highlight>
              </a:defRPr>
            </a:lvl2pPr>
            <a:lvl3pPr lvl="2">
              <a:spcBef>
                <a:spcPts val="800"/>
              </a:spcBef>
              <a:spcAft>
                <a:spcPts val="0"/>
              </a:spcAft>
              <a:buClr>
                <a:schemeClr val="lt1"/>
              </a:buClr>
              <a:buSzPts val="1600"/>
              <a:buNone/>
              <a:defRPr sz="1600" b="1">
                <a:solidFill>
                  <a:schemeClr val="lt1"/>
                </a:solidFill>
                <a:highlight>
                  <a:schemeClr val="dk1"/>
                </a:highlight>
              </a:defRPr>
            </a:lvl3pPr>
            <a:lvl4pPr lvl="3">
              <a:spcBef>
                <a:spcPts val="800"/>
              </a:spcBef>
              <a:spcAft>
                <a:spcPts val="0"/>
              </a:spcAft>
              <a:buClr>
                <a:schemeClr val="lt1"/>
              </a:buClr>
              <a:buSzPts val="1600"/>
              <a:buNone/>
              <a:defRPr sz="1600" b="1">
                <a:solidFill>
                  <a:schemeClr val="lt1"/>
                </a:solidFill>
                <a:highlight>
                  <a:schemeClr val="dk1"/>
                </a:highlight>
              </a:defRPr>
            </a:lvl4pPr>
            <a:lvl5pPr lvl="4">
              <a:spcBef>
                <a:spcPts val="800"/>
              </a:spcBef>
              <a:spcAft>
                <a:spcPts val="0"/>
              </a:spcAft>
              <a:buClr>
                <a:schemeClr val="lt1"/>
              </a:buClr>
              <a:buSzPts val="1600"/>
              <a:buNone/>
              <a:defRPr sz="1600" b="1">
                <a:solidFill>
                  <a:schemeClr val="lt1"/>
                </a:solidFill>
                <a:highlight>
                  <a:schemeClr val="dk1"/>
                </a:highlight>
              </a:defRPr>
            </a:lvl5pPr>
            <a:lvl6pPr lvl="5">
              <a:spcBef>
                <a:spcPts val="800"/>
              </a:spcBef>
              <a:spcAft>
                <a:spcPts val="0"/>
              </a:spcAft>
              <a:buClr>
                <a:schemeClr val="lt1"/>
              </a:buClr>
              <a:buSzPts val="1600"/>
              <a:buNone/>
              <a:defRPr sz="1600" b="1">
                <a:solidFill>
                  <a:schemeClr val="lt1"/>
                </a:solidFill>
                <a:highlight>
                  <a:schemeClr val="dk1"/>
                </a:highlight>
              </a:defRPr>
            </a:lvl6pPr>
            <a:lvl7pPr lvl="6">
              <a:spcBef>
                <a:spcPts val="800"/>
              </a:spcBef>
              <a:spcAft>
                <a:spcPts val="0"/>
              </a:spcAft>
              <a:buClr>
                <a:schemeClr val="lt1"/>
              </a:buClr>
              <a:buSzPts val="1600"/>
              <a:buNone/>
              <a:defRPr sz="1600" b="1">
                <a:solidFill>
                  <a:schemeClr val="lt1"/>
                </a:solidFill>
                <a:highlight>
                  <a:schemeClr val="dk1"/>
                </a:highlight>
              </a:defRPr>
            </a:lvl7pPr>
            <a:lvl8pPr lvl="7">
              <a:spcBef>
                <a:spcPts val="800"/>
              </a:spcBef>
              <a:spcAft>
                <a:spcPts val="0"/>
              </a:spcAft>
              <a:buClr>
                <a:schemeClr val="lt1"/>
              </a:buClr>
              <a:buSzPts val="1600"/>
              <a:buNone/>
              <a:defRPr sz="1600" b="1">
                <a:solidFill>
                  <a:schemeClr val="lt1"/>
                </a:solidFill>
                <a:highlight>
                  <a:schemeClr val="dk1"/>
                </a:highlight>
              </a:defRPr>
            </a:lvl8pPr>
            <a:lvl9pPr lvl="8">
              <a:spcBef>
                <a:spcPts val="800"/>
              </a:spcBef>
              <a:spcAft>
                <a:spcPts val="800"/>
              </a:spcAft>
              <a:buClr>
                <a:schemeClr val="lt1"/>
              </a:buClr>
              <a:buSzPts val="1600"/>
              <a:buNone/>
              <a:defRPr sz="1600" b="1">
                <a:solidFill>
                  <a:schemeClr val="lt1"/>
                </a:solidFill>
                <a:highlight>
                  <a:schemeClr val="dk1"/>
                </a:highlight>
              </a:defRPr>
            </a:lvl9pPr>
          </a:lstStyle>
          <a:p>
            <a:r>
              <a:rPr lang="en-US"/>
              <a:t>Click to edit Master subtitle style</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3.2 Person feature slide - 4 person">
  <p:cSld name="CUSTOM_22_1_1_1_1_1_1_1_1_1_1_1_2_2">
    <p:spTree>
      <p:nvGrpSpPr>
        <p:cNvPr id="1" name="Shape 177"/>
        <p:cNvGrpSpPr/>
        <p:nvPr/>
      </p:nvGrpSpPr>
      <p:grpSpPr>
        <a:xfrm>
          <a:off x="0" y="0"/>
          <a:ext cx="0" cy="0"/>
          <a:chOff x="0" y="0"/>
          <a:chExt cx="0" cy="0"/>
        </a:xfrm>
      </p:grpSpPr>
      <p:sp>
        <p:nvSpPr>
          <p:cNvPr id="178" name="Google Shape;178;p24"/>
          <p:cNvSpPr txBox="1">
            <a:spLocks noGrp="1"/>
          </p:cNvSpPr>
          <p:nvPr>
            <p:ph type="title"/>
          </p:nvPr>
        </p:nvSpPr>
        <p:spPr>
          <a:xfrm>
            <a:off x="419750" y="315325"/>
            <a:ext cx="8276100" cy="5727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b="1" i="0" u="none" strike="noStrike" cap="none">
                <a:solidFill>
                  <a:schemeClr val="dk1"/>
                </a:solidFill>
                <a:highlight>
                  <a:schemeClr val="accent1"/>
                </a:highlight>
                <a:latin typeface="Arial"/>
                <a:ea typeface="Arial"/>
                <a:cs typeface="Arial"/>
                <a:sym typeface="Arial"/>
              </a:defRPr>
            </a:lvl1pPr>
            <a:lvl2pPr lvl="1" algn="l">
              <a:lnSpc>
                <a:spcPct val="90000"/>
              </a:lnSpc>
              <a:spcBef>
                <a:spcPts val="800"/>
              </a:spcBef>
              <a:spcAft>
                <a:spcPts val="0"/>
              </a:spcAft>
              <a:buClr>
                <a:schemeClr val="dk1"/>
              </a:buClr>
              <a:buSzPts val="3200"/>
              <a:buFont typeface="Arial"/>
              <a:buNone/>
              <a:defRPr sz="3200" b="1">
                <a:solidFill>
                  <a:schemeClr val="dk1"/>
                </a:solidFill>
              </a:defRPr>
            </a:lvl2pPr>
            <a:lvl3pPr lvl="2" algn="l">
              <a:lnSpc>
                <a:spcPct val="90000"/>
              </a:lnSpc>
              <a:spcBef>
                <a:spcPts val="0"/>
              </a:spcBef>
              <a:spcAft>
                <a:spcPts val="0"/>
              </a:spcAft>
              <a:buClr>
                <a:schemeClr val="dk1"/>
              </a:buClr>
              <a:buSzPts val="3200"/>
              <a:buFont typeface="Arial"/>
              <a:buNone/>
              <a:defRPr sz="3200" b="1">
                <a:solidFill>
                  <a:schemeClr val="dk1"/>
                </a:solidFill>
              </a:defRPr>
            </a:lvl3pPr>
            <a:lvl4pPr lvl="3" algn="l">
              <a:lnSpc>
                <a:spcPct val="90000"/>
              </a:lnSpc>
              <a:spcBef>
                <a:spcPts val="0"/>
              </a:spcBef>
              <a:spcAft>
                <a:spcPts val="0"/>
              </a:spcAft>
              <a:buClr>
                <a:schemeClr val="dk1"/>
              </a:buClr>
              <a:buSzPts val="3200"/>
              <a:buFont typeface="Arial"/>
              <a:buNone/>
              <a:defRPr sz="3200" b="1">
                <a:solidFill>
                  <a:schemeClr val="dk1"/>
                </a:solidFill>
              </a:defRPr>
            </a:lvl4pPr>
            <a:lvl5pPr lvl="4" algn="l">
              <a:lnSpc>
                <a:spcPct val="90000"/>
              </a:lnSpc>
              <a:spcBef>
                <a:spcPts val="0"/>
              </a:spcBef>
              <a:spcAft>
                <a:spcPts val="0"/>
              </a:spcAft>
              <a:buClr>
                <a:schemeClr val="dk1"/>
              </a:buClr>
              <a:buSzPts val="3200"/>
              <a:buFont typeface="Arial"/>
              <a:buNone/>
              <a:defRPr sz="3200" b="1">
                <a:solidFill>
                  <a:schemeClr val="dk1"/>
                </a:solidFill>
              </a:defRPr>
            </a:lvl5pPr>
            <a:lvl6pPr lvl="5" algn="l">
              <a:lnSpc>
                <a:spcPct val="90000"/>
              </a:lnSpc>
              <a:spcBef>
                <a:spcPts val="0"/>
              </a:spcBef>
              <a:spcAft>
                <a:spcPts val="0"/>
              </a:spcAft>
              <a:buClr>
                <a:schemeClr val="dk1"/>
              </a:buClr>
              <a:buSzPts val="3200"/>
              <a:buFont typeface="Arial"/>
              <a:buNone/>
              <a:defRPr sz="3200" b="1">
                <a:solidFill>
                  <a:schemeClr val="dk1"/>
                </a:solidFill>
              </a:defRPr>
            </a:lvl6pPr>
            <a:lvl7pPr lvl="6" algn="l">
              <a:lnSpc>
                <a:spcPct val="90000"/>
              </a:lnSpc>
              <a:spcBef>
                <a:spcPts val="0"/>
              </a:spcBef>
              <a:spcAft>
                <a:spcPts val="0"/>
              </a:spcAft>
              <a:buClr>
                <a:schemeClr val="dk1"/>
              </a:buClr>
              <a:buSzPts val="3200"/>
              <a:buFont typeface="Arial"/>
              <a:buNone/>
              <a:defRPr sz="3200" b="1">
                <a:solidFill>
                  <a:schemeClr val="dk1"/>
                </a:solidFill>
              </a:defRPr>
            </a:lvl7pPr>
            <a:lvl8pPr lvl="7" algn="l">
              <a:lnSpc>
                <a:spcPct val="90000"/>
              </a:lnSpc>
              <a:spcBef>
                <a:spcPts val="0"/>
              </a:spcBef>
              <a:spcAft>
                <a:spcPts val="0"/>
              </a:spcAft>
              <a:buClr>
                <a:schemeClr val="dk1"/>
              </a:buClr>
              <a:buSzPts val="3200"/>
              <a:buFont typeface="Arial"/>
              <a:buNone/>
              <a:defRPr sz="3200" b="1">
                <a:solidFill>
                  <a:schemeClr val="dk1"/>
                </a:solidFill>
              </a:defRPr>
            </a:lvl8pPr>
            <a:lvl9pPr lvl="8" algn="l">
              <a:lnSpc>
                <a:spcPct val="90000"/>
              </a:lnSpc>
              <a:spcBef>
                <a:spcPts val="0"/>
              </a:spcBef>
              <a:spcAft>
                <a:spcPts val="0"/>
              </a:spcAft>
              <a:buClr>
                <a:schemeClr val="dk1"/>
              </a:buClr>
              <a:buSzPts val="3200"/>
              <a:buFont typeface="Arial"/>
              <a:buNone/>
              <a:defRPr sz="3200" b="1">
                <a:solidFill>
                  <a:schemeClr val="dk1"/>
                </a:solidFill>
              </a:defRPr>
            </a:lvl9pPr>
          </a:lstStyle>
          <a:p>
            <a:r>
              <a:rPr lang="en-US"/>
              <a:t>Click to edit Master title style</a:t>
            </a:r>
            <a:endParaRPr/>
          </a:p>
        </p:txBody>
      </p:sp>
      <p:sp>
        <p:nvSpPr>
          <p:cNvPr id="179" name="Google Shape;179;p24"/>
          <p:cNvSpPr>
            <a:spLocks noGrp="1"/>
          </p:cNvSpPr>
          <p:nvPr>
            <p:ph type="pic" idx="2"/>
          </p:nvPr>
        </p:nvSpPr>
        <p:spPr>
          <a:xfrm>
            <a:off x="3355850" y="895435"/>
            <a:ext cx="1290300" cy="1666500"/>
          </a:xfrm>
          <a:prstGeom prst="rect">
            <a:avLst/>
          </a:prstGeom>
          <a:noFill/>
          <a:ln>
            <a:noFill/>
          </a:ln>
        </p:spPr>
      </p:sp>
      <p:sp>
        <p:nvSpPr>
          <p:cNvPr id="180" name="Google Shape;180;p24"/>
          <p:cNvSpPr>
            <a:spLocks noGrp="1"/>
          </p:cNvSpPr>
          <p:nvPr>
            <p:ph type="pic" idx="3"/>
          </p:nvPr>
        </p:nvSpPr>
        <p:spPr>
          <a:xfrm>
            <a:off x="4747126" y="895435"/>
            <a:ext cx="1290300" cy="1666500"/>
          </a:xfrm>
          <a:prstGeom prst="rect">
            <a:avLst/>
          </a:prstGeom>
          <a:noFill/>
          <a:ln>
            <a:noFill/>
          </a:ln>
        </p:spPr>
      </p:sp>
      <p:sp>
        <p:nvSpPr>
          <p:cNvPr id="181" name="Google Shape;181;p24"/>
          <p:cNvSpPr>
            <a:spLocks noGrp="1"/>
          </p:cNvSpPr>
          <p:nvPr>
            <p:ph type="pic" idx="4"/>
          </p:nvPr>
        </p:nvSpPr>
        <p:spPr>
          <a:xfrm>
            <a:off x="6131302" y="895435"/>
            <a:ext cx="1290300" cy="1666500"/>
          </a:xfrm>
          <a:prstGeom prst="rect">
            <a:avLst/>
          </a:prstGeom>
          <a:noFill/>
          <a:ln>
            <a:noFill/>
          </a:ln>
        </p:spPr>
      </p:sp>
      <p:sp>
        <p:nvSpPr>
          <p:cNvPr id="182" name="Google Shape;182;p24"/>
          <p:cNvSpPr>
            <a:spLocks noGrp="1"/>
          </p:cNvSpPr>
          <p:nvPr>
            <p:ph type="pic" idx="5"/>
          </p:nvPr>
        </p:nvSpPr>
        <p:spPr>
          <a:xfrm>
            <a:off x="7515479" y="895435"/>
            <a:ext cx="1290300" cy="1666500"/>
          </a:xfrm>
          <a:prstGeom prst="rect">
            <a:avLst/>
          </a:prstGeom>
          <a:noFill/>
          <a:ln>
            <a:noFill/>
          </a:ln>
        </p:spPr>
      </p:sp>
      <p:sp>
        <p:nvSpPr>
          <p:cNvPr id="183" name="Google Shape;183;p24"/>
          <p:cNvSpPr txBox="1">
            <a:spLocks noGrp="1"/>
          </p:cNvSpPr>
          <p:nvPr>
            <p:ph type="body" idx="1"/>
          </p:nvPr>
        </p:nvSpPr>
        <p:spPr>
          <a:xfrm>
            <a:off x="3355850" y="2761875"/>
            <a:ext cx="1278000" cy="2066100"/>
          </a:xfrm>
          <a:prstGeom prst="rect">
            <a:avLst/>
          </a:prstGeom>
        </p:spPr>
        <p:txBody>
          <a:bodyPr spcFirstLastPara="1" wrap="square" lIns="0" tIns="0" rIns="0" bIns="0" anchor="t" anchorCtr="0">
            <a:no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pPr lvl="0"/>
            <a:r>
              <a:rPr lang="en-US"/>
              <a:t>Click to edit Master text styles</a:t>
            </a:r>
          </a:p>
        </p:txBody>
      </p:sp>
      <p:sp>
        <p:nvSpPr>
          <p:cNvPr id="184" name="Google Shape;184;p24"/>
          <p:cNvSpPr txBox="1">
            <a:spLocks noGrp="1"/>
          </p:cNvSpPr>
          <p:nvPr>
            <p:ph type="body" idx="6"/>
          </p:nvPr>
        </p:nvSpPr>
        <p:spPr>
          <a:xfrm>
            <a:off x="4759429" y="2761875"/>
            <a:ext cx="1278000" cy="2066100"/>
          </a:xfrm>
          <a:prstGeom prst="rect">
            <a:avLst/>
          </a:prstGeom>
        </p:spPr>
        <p:txBody>
          <a:bodyPr spcFirstLastPara="1" wrap="square" lIns="0" tIns="0" rIns="0" bIns="0" anchor="t" anchorCtr="0">
            <a:no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pPr lvl="0"/>
            <a:r>
              <a:rPr lang="en-US"/>
              <a:t>Click to edit Master text styles</a:t>
            </a:r>
          </a:p>
        </p:txBody>
      </p:sp>
      <p:sp>
        <p:nvSpPr>
          <p:cNvPr id="185" name="Google Shape;185;p24"/>
          <p:cNvSpPr txBox="1">
            <a:spLocks noGrp="1"/>
          </p:cNvSpPr>
          <p:nvPr>
            <p:ph type="body" idx="7"/>
          </p:nvPr>
        </p:nvSpPr>
        <p:spPr>
          <a:xfrm>
            <a:off x="6131296" y="2761875"/>
            <a:ext cx="1278000" cy="2066100"/>
          </a:xfrm>
          <a:prstGeom prst="rect">
            <a:avLst/>
          </a:prstGeom>
        </p:spPr>
        <p:txBody>
          <a:bodyPr spcFirstLastPara="1" wrap="square" lIns="0" tIns="0" rIns="0" bIns="0" anchor="t" anchorCtr="0">
            <a:no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pPr lvl="0"/>
            <a:r>
              <a:rPr lang="en-US"/>
              <a:t>Click to edit Master text styles</a:t>
            </a:r>
          </a:p>
        </p:txBody>
      </p:sp>
      <p:sp>
        <p:nvSpPr>
          <p:cNvPr id="186" name="Google Shape;186;p24"/>
          <p:cNvSpPr txBox="1">
            <a:spLocks noGrp="1"/>
          </p:cNvSpPr>
          <p:nvPr>
            <p:ph type="body" idx="8"/>
          </p:nvPr>
        </p:nvSpPr>
        <p:spPr>
          <a:xfrm>
            <a:off x="7534875" y="2761875"/>
            <a:ext cx="1278000" cy="2066100"/>
          </a:xfrm>
          <a:prstGeom prst="rect">
            <a:avLst/>
          </a:prstGeom>
        </p:spPr>
        <p:txBody>
          <a:bodyPr spcFirstLastPara="1" wrap="square" lIns="0" tIns="0" rIns="0" bIns="0" anchor="t" anchorCtr="0">
            <a:noAutofit/>
          </a:bodyPr>
          <a:lstStyle>
            <a:lvl1pPr marL="457200" lvl="0" indent="-304800">
              <a:lnSpc>
                <a:spcPct val="100000"/>
              </a:lnSpc>
              <a:spcBef>
                <a:spcPts val="0"/>
              </a:spcBef>
              <a:spcAft>
                <a:spcPts val="0"/>
              </a:spcAft>
              <a:buSzPts val="1200"/>
              <a:buChar char="●"/>
              <a:defRPr sz="1200" b="1"/>
            </a:lvl1pPr>
            <a:lvl2pPr marL="914400" lvl="1" indent="-304800">
              <a:lnSpc>
                <a:spcPct val="100000"/>
              </a:lnSpc>
              <a:spcBef>
                <a:spcPts val="400"/>
              </a:spcBef>
              <a:spcAft>
                <a:spcPts val="0"/>
              </a:spcAft>
              <a:buSzPts val="1200"/>
              <a:buChar char="○"/>
              <a:defRPr sz="1200" b="1"/>
            </a:lvl2pPr>
            <a:lvl3pPr marL="1371600" lvl="2" indent="-304800">
              <a:lnSpc>
                <a:spcPct val="100000"/>
              </a:lnSpc>
              <a:spcBef>
                <a:spcPts val="400"/>
              </a:spcBef>
              <a:spcAft>
                <a:spcPts val="0"/>
              </a:spcAft>
              <a:buSzPts val="1200"/>
              <a:buChar char="■"/>
              <a:defRPr sz="1200" b="1"/>
            </a:lvl3pPr>
            <a:lvl4pPr marL="1828800" lvl="3" indent="-304800">
              <a:lnSpc>
                <a:spcPct val="100000"/>
              </a:lnSpc>
              <a:spcBef>
                <a:spcPts val="400"/>
              </a:spcBef>
              <a:spcAft>
                <a:spcPts val="0"/>
              </a:spcAft>
              <a:buSzPts val="1200"/>
              <a:buChar char="●"/>
              <a:defRPr sz="1200" b="1"/>
            </a:lvl4pPr>
            <a:lvl5pPr marL="2286000" lvl="4" indent="-304800">
              <a:lnSpc>
                <a:spcPct val="100000"/>
              </a:lnSpc>
              <a:spcBef>
                <a:spcPts val="400"/>
              </a:spcBef>
              <a:spcAft>
                <a:spcPts val="0"/>
              </a:spcAft>
              <a:buSzPts val="1200"/>
              <a:buChar char="○"/>
              <a:defRPr sz="1200" b="1"/>
            </a:lvl5pPr>
            <a:lvl6pPr marL="2743200" lvl="5" indent="-304800">
              <a:lnSpc>
                <a:spcPct val="100000"/>
              </a:lnSpc>
              <a:spcBef>
                <a:spcPts val="400"/>
              </a:spcBef>
              <a:spcAft>
                <a:spcPts val="0"/>
              </a:spcAft>
              <a:buSzPts val="1200"/>
              <a:buChar char="■"/>
              <a:defRPr sz="1200" b="1"/>
            </a:lvl6pPr>
            <a:lvl7pPr marL="3200400" lvl="6" indent="-304800">
              <a:lnSpc>
                <a:spcPct val="100000"/>
              </a:lnSpc>
              <a:spcBef>
                <a:spcPts val="400"/>
              </a:spcBef>
              <a:spcAft>
                <a:spcPts val="0"/>
              </a:spcAft>
              <a:buSzPts val="1200"/>
              <a:buChar char="●"/>
              <a:defRPr sz="1200" b="1"/>
            </a:lvl7pPr>
            <a:lvl8pPr marL="3657600" lvl="7" indent="-304800">
              <a:lnSpc>
                <a:spcPct val="100000"/>
              </a:lnSpc>
              <a:spcBef>
                <a:spcPts val="400"/>
              </a:spcBef>
              <a:spcAft>
                <a:spcPts val="0"/>
              </a:spcAft>
              <a:buSzPts val="1200"/>
              <a:buChar char="○"/>
              <a:defRPr sz="1200" b="1"/>
            </a:lvl8pPr>
            <a:lvl9pPr marL="4114800" lvl="8" indent="-304800">
              <a:lnSpc>
                <a:spcPct val="100000"/>
              </a:lnSpc>
              <a:spcBef>
                <a:spcPts val="400"/>
              </a:spcBef>
              <a:spcAft>
                <a:spcPts val="400"/>
              </a:spcAft>
              <a:buSzPts val="1200"/>
              <a:buChar char="■"/>
              <a:defRPr sz="1200" b="1"/>
            </a:lvl9pPr>
          </a:lstStyle>
          <a:p>
            <a:pPr lvl="0"/>
            <a:r>
              <a:rPr lang="en-US"/>
              <a:t>Click to edit Master text styles</a:t>
            </a:r>
          </a:p>
        </p:txBody>
      </p:sp>
      <p:sp>
        <p:nvSpPr>
          <p:cNvPr id="187" name="Google Shape;187;p24"/>
          <p:cNvSpPr txBox="1">
            <a:spLocks noGrp="1"/>
          </p:cNvSpPr>
          <p:nvPr>
            <p:ph type="subTitle" idx="9"/>
          </p:nvPr>
        </p:nvSpPr>
        <p:spPr>
          <a:xfrm>
            <a:off x="420625" y="890400"/>
            <a:ext cx="2414100" cy="1679100"/>
          </a:xfrm>
          <a:prstGeom prst="rect">
            <a:avLst/>
          </a:prstGeom>
        </p:spPr>
        <p:txBody>
          <a:bodyPr spcFirstLastPara="1" wrap="square" lIns="0" tIns="0" rIns="0" bIns="0" anchor="t" anchorCtr="0">
            <a:normAutofit/>
          </a:bodyPr>
          <a:lstStyle>
            <a:lvl1pPr lvl="0">
              <a:lnSpc>
                <a:spcPct val="100000"/>
              </a:lnSpc>
              <a:spcBef>
                <a:spcPts val="0"/>
              </a:spcBef>
              <a:spcAft>
                <a:spcPts val="0"/>
              </a:spcAft>
              <a:buClr>
                <a:schemeClr val="lt1"/>
              </a:buClr>
              <a:buSzPts val="1600"/>
              <a:buNone/>
              <a:defRPr sz="1600" b="1">
                <a:solidFill>
                  <a:schemeClr val="lt1"/>
                </a:solidFill>
                <a:highlight>
                  <a:schemeClr val="dk1"/>
                </a:highlight>
              </a:defRPr>
            </a:lvl1pPr>
            <a:lvl2pPr lvl="1">
              <a:spcBef>
                <a:spcPts val="0"/>
              </a:spcBef>
              <a:spcAft>
                <a:spcPts val="0"/>
              </a:spcAft>
              <a:buClr>
                <a:schemeClr val="lt1"/>
              </a:buClr>
              <a:buSzPts val="1600"/>
              <a:buNone/>
              <a:defRPr sz="1600" b="1">
                <a:solidFill>
                  <a:schemeClr val="lt1"/>
                </a:solidFill>
                <a:highlight>
                  <a:schemeClr val="dk1"/>
                </a:highlight>
              </a:defRPr>
            </a:lvl2pPr>
            <a:lvl3pPr lvl="2">
              <a:spcBef>
                <a:spcPts val="800"/>
              </a:spcBef>
              <a:spcAft>
                <a:spcPts val="0"/>
              </a:spcAft>
              <a:buClr>
                <a:schemeClr val="lt1"/>
              </a:buClr>
              <a:buSzPts val="1600"/>
              <a:buNone/>
              <a:defRPr sz="1600" b="1">
                <a:solidFill>
                  <a:schemeClr val="lt1"/>
                </a:solidFill>
                <a:highlight>
                  <a:schemeClr val="dk1"/>
                </a:highlight>
              </a:defRPr>
            </a:lvl3pPr>
            <a:lvl4pPr lvl="3">
              <a:spcBef>
                <a:spcPts val="800"/>
              </a:spcBef>
              <a:spcAft>
                <a:spcPts val="0"/>
              </a:spcAft>
              <a:buClr>
                <a:schemeClr val="lt1"/>
              </a:buClr>
              <a:buSzPts val="1600"/>
              <a:buNone/>
              <a:defRPr sz="1600" b="1">
                <a:solidFill>
                  <a:schemeClr val="lt1"/>
                </a:solidFill>
                <a:highlight>
                  <a:schemeClr val="dk1"/>
                </a:highlight>
              </a:defRPr>
            </a:lvl4pPr>
            <a:lvl5pPr lvl="4">
              <a:spcBef>
                <a:spcPts val="800"/>
              </a:spcBef>
              <a:spcAft>
                <a:spcPts val="0"/>
              </a:spcAft>
              <a:buClr>
                <a:schemeClr val="lt1"/>
              </a:buClr>
              <a:buSzPts val="1600"/>
              <a:buNone/>
              <a:defRPr sz="1600" b="1">
                <a:solidFill>
                  <a:schemeClr val="lt1"/>
                </a:solidFill>
                <a:highlight>
                  <a:schemeClr val="dk1"/>
                </a:highlight>
              </a:defRPr>
            </a:lvl5pPr>
            <a:lvl6pPr lvl="5">
              <a:spcBef>
                <a:spcPts val="800"/>
              </a:spcBef>
              <a:spcAft>
                <a:spcPts val="0"/>
              </a:spcAft>
              <a:buClr>
                <a:schemeClr val="lt1"/>
              </a:buClr>
              <a:buSzPts val="1600"/>
              <a:buNone/>
              <a:defRPr sz="1600" b="1">
                <a:solidFill>
                  <a:schemeClr val="lt1"/>
                </a:solidFill>
                <a:highlight>
                  <a:schemeClr val="dk1"/>
                </a:highlight>
              </a:defRPr>
            </a:lvl6pPr>
            <a:lvl7pPr lvl="6">
              <a:spcBef>
                <a:spcPts val="800"/>
              </a:spcBef>
              <a:spcAft>
                <a:spcPts val="0"/>
              </a:spcAft>
              <a:buClr>
                <a:schemeClr val="lt1"/>
              </a:buClr>
              <a:buSzPts val="1600"/>
              <a:buNone/>
              <a:defRPr sz="1600" b="1">
                <a:solidFill>
                  <a:schemeClr val="lt1"/>
                </a:solidFill>
                <a:highlight>
                  <a:schemeClr val="dk1"/>
                </a:highlight>
              </a:defRPr>
            </a:lvl7pPr>
            <a:lvl8pPr lvl="7">
              <a:spcBef>
                <a:spcPts val="800"/>
              </a:spcBef>
              <a:spcAft>
                <a:spcPts val="0"/>
              </a:spcAft>
              <a:buClr>
                <a:schemeClr val="lt1"/>
              </a:buClr>
              <a:buSzPts val="1600"/>
              <a:buNone/>
              <a:defRPr sz="1600" b="1">
                <a:solidFill>
                  <a:schemeClr val="lt1"/>
                </a:solidFill>
                <a:highlight>
                  <a:schemeClr val="dk1"/>
                </a:highlight>
              </a:defRPr>
            </a:lvl8pPr>
            <a:lvl9pPr lvl="8">
              <a:spcBef>
                <a:spcPts val="800"/>
              </a:spcBef>
              <a:spcAft>
                <a:spcPts val="800"/>
              </a:spcAft>
              <a:buClr>
                <a:schemeClr val="lt1"/>
              </a:buClr>
              <a:buSzPts val="1600"/>
              <a:buNone/>
              <a:defRPr sz="1600" b="1">
                <a:solidFill>
                  <a:schemeClr val="lt1"/>
                </a:solidFill>
                <a:highlight>
                  <a:schemeClr val="dk1"/>
                </a:highlight>
              </a:defRPr>
            </a:lvl9pPr>
          </a:lstStyle>
          <a:p>
            <a:r>
              <a:rPr lang="en-US"/>
              <a:t>Click to edit Master subtitle style</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4 Section intro slide options →">
  <p:cSld name="CUSTOM_20_1_1">
    <p:bg>
      <p:bgPr>
        <a:solidFill>
          <a:schemeClr val="accent5"/>
        </a:solidFill>
        <a:effectLst/>
      </p:bgPr>
    </p:bg>
    <p:spTree>
      <p:nvGrpSpPr>
        <p:cNvPr id="1" name="Shape 188"/>
        <p:cNvGrpSpPr/>
        <p:nvPr/>
      </p:nvGrpSpPr>
      <p:grpSpPr>
        <a:xfrm>
          <a:off x="0" y="0"/>
          <a:ext cx="0" cy="0"/>
          <a:chOff x="0" y="0"/>
          <a:chExt cx="0" cy="0"/>
        </a:xfrm>
      </p:grpSpPr>
      <p:sp>
        <p:nvSpPr>
          <p:cNvPr id="189" name="Google Shape;189;p25"/>
          <p:cNvSpPr txBox="1"/>
          <p:nvPr/>
        </p:nvSpPr>
        <p:spPr>
          <a:xfrm>
            <a:off x="2411725" y="1574245"/>
            <a:ext cx="6288300" cy="19950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Section intros and dividers</a:t>
            </a:r>
            <a:endParaRPr sz="7200" b="1">
              <a:solidFill>
                <a:srgbClr val="FFFFFF"/>
              </a:solidFill>
              <a:highlight>
                <a:srgbClr val="191919"/>
              </a:highlight>
            </a:endParaRPr>
          </a:p>
        </p:txBody>
      </p:sp>
      <p:sp>
        <p:nvSpPr>
          <p:cNvPr id="190" name="Google Shape;190;p25"/>
          <p:cNvSpPr/>
          <p:nvPr/>
        </p:nvSpPr>
        <p:spPr>
          <a:xfrm>
            <a:off x="0" y="0"/>
            <a:ext cx="2168400" cy="51435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4.1 Section intro slide - White">
  <p:cSld name="CUSTOM_19_1_1_2">
    <p:bg>
      <p:bgPr>
        <a:solidFill>
          <a:schemeClr val="lt1"/>
        </a:solidFill>
        <a:effectLst/>
      </p:bgPr>
    </p:bg>
    <p:spTree>
      <p:nvGrpSpPr>
        <p:cNvPr id="1" name="Shape 191"/>
        <p:cNvGrpSpPr/>
        <p:nvPr/>
      </p:nvGrpSpPr>
      <p:grpSpPr>
        <a:xfrm>
          <a:off x="0" y="0"/>
          <a:ext cx="0" cy="0"/>
          <a:chOff x="0" y="0"/>
          <a:chExt cx="0" cy="0"/>
        </a:xfrm>
      </p:grpSpPr>
      <p:pic>
        <p:nvPicPr>
          <p:cNvPr id="192" name="Google Shape;192;p26"/>
          <p:cNvPicPr preferRelativeResize="0"/>
          <p:nvPr/>
        </p:nvPicPr>
        <p:blipFill rotWithShape="1">
          <a:blip r:embed="rId2">
            <a:alphaModFix/>
          </a:blip>
          <a:srcRect l="7060" t="13180" r="5884" b="8919"/>
          <a:stretch/>
        </p:blipFill>
        <p:spPr>
          <a:xfrm>
            <a:off x="7964425" y="4428975"/>
            <a:ext cx="930449" cy="489050"/>
          </a:xfrm>
          <a:prstGeom prst="rect">
            <a:avLst/>
          </a:prstGeom>
          <a:noFill/>
          <a:ln>
            <a:noFill/>
          </a:ln>
        </p:spPr>
      </p:pic>
      <p:sp>
        <p:nvSpPr>
          <p:cNvPr id="193" name="Google Shape;193;p26"/>
          <p:cNvSpPr txBox="1">
            <a:spLocks noGrp="1"/>
          </p:cNvSpPr>
          <p:nvPr>
            <p:ph type="ctrTitle"/>
          </p:nvPr>
        </p:nvSpPr>
        <p:spPr>
          <a:xfrm>
            <a:off x="420625" y="994550"/>
            <a:ext cx="8275200" cy="2937000"/>
          </a:xfrm>
          <a:prstGeom prst="rect">
            <a:avLst/>
          </a:prstGeom>
        </p:spPr>
        <p:txBody>
          <a:bodyPr spcFirstLastPara="1" wrap="square" lIns="0" tIns="0" rIns="0" bIns="0" anchor="b" anchorCtr="0">
            <a:normAutofit/>
          </a:bodyPr>
          <a:lstStyle>
            <a:lvl1pPr lvl="0">
              <a:lnSpc>
                <a:spcPct val="90000"/>
              </a:lnSpc>
              <a:spcBef>
                <a:spcPts val="0"/>
              </a:spcBef>
              <a:spcAft>
                <a:spcPts val="0"/>
              </a:spcAft>
              <a:buSzPts val="4800"/>
              <a:buNone/>
              <a:defRPr sz="4800"/>
            </a:lvl1pPr>
            <a:lvl2pPr lvl="1" algn="ctr">
              <a:spcBef>
                <a:spcPts val="0"/>
              </a:spcBef>
              <a:spcAft>
                <a:spcPts val="0"/>
              </a:spcAft>
              <a:buSzPts val="4800"/>
              <a:buNone/>
              <a:defRPr sz="4800"/>
            </a:lvl2pPr>
            <a:lvl3pPr lvl="2" algn="ctr">
              <a:spcBef>
                <a:spcPts val="800"/>
              </a:spcBef>
              <a:spcAft>
                <a:spcPts val="0"/>
              </a:spcAft>
              <a:buSzPts val="4800"/>
              <a:buNone/>
              <a:defRPr sz="4800"/>
            </a:lvl3pPr>
            <a:lvl4pPr lvl="3" algn="ctr">
              <a:spcBef>
                <a:spcPts val="800"/>
              </a:spcBef>
              <a:spcAft>
                <a:spcPts val="0"/>
              </a:spcAft>
              <a:buSzPts val="4800"/>
              <a:buNone/>
              <a:defRPr sz="4800"/>
            </a:lvl4pPr>
            <a:lvl5pPr lvl="4" algn="ctr">
              <a:spcBef>
                <a:spcPts val="800"/>
              </a:spcBef>
              <a:spcAft>
                <a:spcPts val="0"/>
              </a:spcAft>
              <a:buSzPts val="4800"/>
              <a:buNone/>
              <a:defRPr sz="4800"/>
            </a:lvl5pPr>
            <a:lvl6pPr lvl="5" algn="ctr">
              <a:spcBef>
                <a:spcPts val="800"/>
              </a:spcBef>
              <a:spcAft>
                <a:spcPts val="0"/>
              </a:spcAft>
              <a:buSzPts val="4800"/>
              <a:buNone/>
              <a:defRPr sz="4800"/>
            </a:lvl6pPr>
            <a:lvl7pPr lvl="6" algn="ctr">
              <a:spcBef>
                <a:spcPts val="800"/>
              </a:spcBef>
              <a:spcAft>
                <a:spcPts val="0"/>
              </a:spcAft>
              <a:buSzPts val="4800"/>
              <a:buNone/>
              <a:defRPr sz="4800"/>
            </a:lvl7pPr>
            <a:lvl8pPr lvl="7" algn="ctr">
              <a:spcBef>
                <a:spcPts val="800"/>
              </a:spcBef>
              <a:spcAft>
                <a:spcPts val="0"/>
              </a:spcAft>
              <a:buSzPts val="4800"/>
              <a:buNone/>
              <a:defRPr sz="4800"/>
            </a:lvl8pPr>
            <a:lvl9pPr lvl="8" algn="ctr">
              <a:spcBef>
                <a:spcPts val="800"/>
              </a:spcBef>
              <a:spcAft>
                <a:spcPts val="800"/>
              </a:spcAft>
              <a:buSzPts val="4800"/>
              <a:buNone/>
              <a:defRPr sz="4800"/>
            </a:lvl9pPr>
          </a:lstStyle>
          <a:p>
            <a:r>
              <a:rPr lang="en-US"/>
              <a:t>Click to edit Master title style</a:t>
            </a:r>
            <a:endParaRPr/>
          </a:p>
        </p:txBody>
      </p:sp>
      <p:sp>
        <p:nvSpPr>
          <p:cNvPr id="194" name="Google Shape;194;p26"/>
          <p:cNvSpPr txBox="1">
            <a:spLocks noGrp="1"/>
          </p:cNvSpPr>
          <p:nvPr>
            <p:ph type="subTitle" idx="1"/>
          </p:nvPr>
        </p:nvSpPr>
        <p:spPr>
          <a:xfrm>
            <a:off x="420600" y="3931450"/>
            <a:ext cx="8275200" cy="244800"/>
          </a:xfrm>
          <a:prstGeom prst="rect">
            <a:avLst/>
          </a:prstGeom>
        </p:spPr>
        <p:txBody>
          <a:bodyPr spcFirstLastPara="1" wrap="square" lIns="0" tIns="0" rIns="0" bIns="0" anchor="t" anchorCtr="0">
            <a:spAutoFit/>
          </a:bodyPr>
          <a:lstStyle>
            <a:lvl1pPr lvl="0">
              <a:lnSpc>
                <a:spcPct val="100000"/>
              </a:lnSpc>
              <a:spcBef>
                <a:spcPts val="0"/>
              </a:spcBef>
              <a:spcAft>
                <a:spcPts val="0"/>
              </a:spcAft>
              <a:buSzPts val="1600"/>
              <a:buNone/>
              <a:defRPr b="1">
                <a:highlight>
                  <a:schemeClr val="accent1"/>
                </a:high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r>
              <a:rPr lang="en-US"/>
              <a:t>Click to edit Master subtitle style</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1 Title slide - Black">
  <p:cSld name="CUSTOM_20_2_1">
    <p:bg>
      <p:bgPr>
        <a:solidFill>
          <a:schemeClr val="dk1"/>
        </a:solidFill>
        <a:effectLst/>
      </p:bgPr>
    </p:bg>
    <p:spTree>
      <p:nvGrpSpPr>
        <p:cNvPr id="1" name="Shape 24"/>
        <p:cNvGrpSpPr/>
        <p:nvPr/>
      </p:nvGrpSpPr>
      <p:grpSpPr>
        <a:xfrm>
          <a:off x="0" y="0"/>
          <a:ext cx="0" cy="0"/>
          <a:chOff x="0" y="0"/>
          <a:chExt cx="0" cy="0"/>
        </a:xfrm>
      </p:grpSpPr>
      <p:sp>
        <p:nvSpPr>
          <p:cNvPr id="25" name="Google Shape;25;p5"/>
          <p:cNvSpPr txBox="1">
            <a:spLocks noGrp="1"/>
          </p:cNvSpPr>
          <p:nvPr>
            <p:ph type="ctrTitle"/>
          </p:nvPr>
        </p:nvSpPr>
        <p:spPr>
          <a:xfrm>
            <a:off x="420625" y="994550"/>
            <a:ext cx="8275200" cy="29370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800"/>
              </a:spcBef>
              <a:spcAft>
                <a:spcPts val="0"/>
              </a:spcAft>
              <a:buClr>
                <a:schemeClr val="lt1"/>
              </a:buClr>
              <a:buSzPts val="4800"/>
              <a:buNone/>
              <a:defRPr sz="4800">
                <a:solidFill>
                  <a:schemeClr val="lt1"/>
                </a:solidFill>
              </a:defRPr>
            </a:lvl3pPr>
            <a:lvl4pPr lvl="3" algn="ctr">
              <a:spcBef>
                <a:spcPts val="800"/>
              </a:spcBef>
              <a:spcAft>
                <a:spcPts val="0"/>
              </a:spcAft>
              <a:buClr>
                <a:schemeClr val="lt1"/>
              </a:buClr>
              <a:buSzPts val="4800"/>
              <a:buNone/>
              <a:defRPr sz="4800">
                <a:solidFill>
                  <a:schemeClr val="lt1"/>
                </a:solidFill>
              </a:defRPr>
            </a:lvl4pPr>
            <a:lvl5pPr lvl="4" algn="ctr">
              <a:spcBef>
                <a:spcPts val="800"/>
              </a:spcBef>
              <a:spcAft>
                <a:spcPts val="0"/>
              </a:spcAft>
              <a:buClr>
                <a:schemeClr val="lt1"/>
              </a:buClr>
              <a:buSzPts val="4800"/>
              <a:buNone/>
              <a:defRPr sz="4800">
                <a:solidFill>
                  <a:schemeClr val="lt1"/>
                </a:solidFill>
              </a:defRPr>
            </a:lvl5pPr>
            <a:lvl6pPr lvl="5" algn="ctr">
              <a:spcBef>
                <a:spcPts val="800"/>
              </a:spcBef>
              <a:spcAft>
                <a:spcPts val="0"/>
              </a:spcAft>
              <a:buClr>
                <a:schemeClr val="lt1"/>
              </a:buClr>
              <a:buSzPts val="4800"/>
              <a:buNone/>
              <a:defRPr sz="4800">
                <a:solidFill>
                  <a:schemeClr val="lt1"/>
                </a:solidFill>
              </a:defRPr>
            </a:lvl6pPr>
            <a:lvl7pPr lvl="6" algn="ctr">
              <a:spcBef>
                <a:spcPts val="800"/>
              </a:spcBef>
              <a:spcAft>
                <a:spcPts val="0"/>
              </a:spcAft>
              <a:buClr>
                <a:schemeClr val="lt1"/>
              </a:buClr>
              <a:buSzPts val="4800"/>
              <a:buNone/>
              <a:defRPr sz="4800">
                <a:solidFill>
                  <a:schemeClr val="lt1"/>
                </a:solidFill>
              </a:defRPr>
            </a:lvl7pPr>
            <a:lvl8pPr lvl="7" algn="ctr">
              <a:spcBef>
                <a:spcPts val="800"/>
              </a:spcBef>
              <a:spcAft>
                <a:spcPts val="0"/>
              </a:spcAft>
              <a:buClr>
                <a:schemeClr val="lt1"/>
              </a:buClr>
              <a:buSzPts val="4800"/>
              <a:buNone/>
              <a:defRPr sz="4800">
                <a:solidFill>
                  <a:schemeClr val="lt1"/>
                </a:solidFill>
              </a:defRPr>
            </a:lvl8pPr>
            <a:lvl9pPr lvl="8" algn="ctr">
              <a:spcBef>
                <a:spcPts val="800"/>
              </a:spcBef>
              <a:spcAft>
                <a:spcPts val="800"/>
              </a:spcAft>
              <a:buClr>
                <a:schemeClr val="lt1"/>
              </a:buClr>
              <a:buSzPts val="4800"/>
              <a:buNone/>
              <a:defRPr sz="4800">
                <a:solidFill>
                  <a:schemeClr val="lt1"/>
                </a:solidFill>
              </a:defRPr>
            </a:lvl9pPr>
          </a:lstStyle>
          <a:p>
            <a:r>
              <a:rPr lang="en-US"/>
              <a:t>Click to edit Master title style</a:t>
            </a:r>
            <a:endParaRPr/>
          </a:p>
        </p:txBody>
      </p:sp>
      <p:sp>
        <p:nvSpPr>
          <p:cNvPr id="26" name="Google Shape;26;p5"/>
          <p:cNvSpPr txBox="1">
            <a:spLocks noGrp="1"/>
          </p:cNvSpPr>
          <p:nvPr>
            <p:ph type="subTitle" idx="1"/>
          </p:nvPr>
        </p:nvSpPr>
        <p:spPr>
          <a:xfrm>
            <a:off x="420600" y="3931450"/>
            <a:ext cx="8275200" cy="244800"/>
          </a:xfrm>
          <a:prstGeom prst="rect">
            <a:avLst/>
          </a:prstGeom>
        </p:spPr>
        <p:txBody>
          <a:bodyPr spcFirstLastPara="1" wrap="square" lIns="0" tIns="0" rIns="0" bIns="0" anchor="t" anchorCtr="0">
            <a:spAutoFit/>
          </a:bodyPr>
          <a:lstStyle>
            <a:lvl1pPr lvl="0">
              <a:lnSpc>
                <a:spcPct val="100000"/>
              </a:lnSpc>
              <a:spcBef>
                <a:spcPts val="0"/>
              </a:spcBef>
              <a:spcAft>
                <a:spcPts val="0"/>
              </a:spcAft>
              <a:buSzPts val="1600"/>
              <a:buNone/>
              <a:defRPr b="1">
                <a:highlight>
                  <a:schemeClr val="accent1"/>
                </a:high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r>
              <a:rPr lang="en-US"/>
              <a:t>Click to edit Master subtitle style</a:t>
            </a:r>
            <a:endParaRPr/>
          </a:p>
        </p:txBody>
      </p:sp>
      <p:pic>
        <p:nvPicPr>
          <p:cNvPr id="27" name="Google Shape;27;p5"/>
          <p:cNvPicPr preferRelativeResize="0"/>
          <p:nvPr/>
        </p:nvPicPr>
        <p:blipFill rotWithShape="1">
          <a:blip r:embed="rId2">
            <a:alphaModFix/>
          </a:blip>
          <a:srcRect t="11215" b="11223"/>
          <a:stretch/>
        </p:blipFill>
        <p:spPr>
          <a:xfrm>
            <a:off x="244105" y="234939"/>
            <a:ext cx="2508149" cy="539288"/>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4.1 Section intro slide - Gold">
  <p:cSld name="CUSTOM_20_1_2">
    <p:bg>
      <p:bgPr>
        <a:solidFill>
          <a:schemeClr val="accent1"/>
        </a:solidFill>
        <a:effectLst/>
      </p:bgPr>
    </p:bg>
    <p:spTree>
      <p:nvGrpSpPr>
        <p:cNvPr id="1" name="Shape 198"/>
        <p:cNvGrpSpPr/>
        <p:nvPr/>
      </p:nvGrpSpPr>
      <p:grpSpPr>
        <a:xfrm>
          <a:off x="0" y="0"/>
          <a:ext cx="0" cy="0"/>
          <a:chOff x="0" y="0"/>
          <a:chExt cx="0" cy="0"/>
        </a:xfrm>
      </p:grpSpPr>
      <p:sp>
        <p:nvSpPr>
          <p:cNvPr id="199" name="Google Shape;199;p28"/>
          <p:cNvSpPr txBox="1">
            <a:spLocks noGrp="1"/>
          </p:cNvSpPr>
          <p:nvPr>
            <p:ph type="ctrTitle"/>
          </p:nvPr>
        </p:nvSpPr>
        <p:spPr>
          <a:xfrm>
            <a:off x="420625" y="994550"/>
            <a:ext cx="8275200" cy="2937000"/>
          </a:xfrm>
          <a:prstGeom prst="rect">
            <a:avLst/>
          </a:prstGeom>
        </p:spPr>
        <p:txBody>
          <a:bodyPr spcFirstLastPara="1" wrap="square" lIns="0" tIns="0" rIns="0" bIns="0" anchor="b" anchorCtr="0">
            <a:normAutofit/>
          </a:bodyPr>
          <a:lstStyle>
            <a:lvl1pPr lvl="0">
              <a:lnSpc>
                <a:spcPct val="90000"/>
              </a:lnSpc>
              <a:spcBef>
                <a:spcPts val="0"/>
              </a:spcBef>
              <a:spcAft>
                <a:spcPts val="0"/>
              </a:spcAft>
              <a:buSzPts val="4800"/>
              <a:buNone/>
              <a:defRPr sz="4800"/>
            </a:lvl1pPr>
            <a:lvl2pPr lvl="1" algn="ctr">
              <a:spcBef>
                <a:spcPts val="0"/>
              </a:spcBef>
              <a:spcAft>
                <a:spcPts val="0"/>
              </a:spcAft>
              <a:buSzPts val="4800"/>
              <a:buNone/>
              <a:defRPr sz="4800"/>
            </a:lvl2pPr>
            <a:lvl3pPr lvl="2" algn="ctr">
              <a:spcBef>
                <a:spcPts val="800"/>
              </a:spcBef>
              <a:spcAft>
                <a:spcPts val="0"/>
              </a:spcAft>
              <a:buSzPts val="4800"/>
              <a:buNone/>
              <a:defRPr sz="4800"/>
            </a:lvl3pPr>
            <a:lvl4pPr lvl="3" algn="ctr">
              <a:spcBef>
                <a:spcPts val="800"/>
              </a:spcBef>
              <a:spcAft>
                <a:spcPts val="0"/>
              </a:spcAft>
              <a:buSzPts val="4800"/>
              <a:buNone/>
              <a:defRPr sz="4800"/>
            </a:lvl4pPr>
            <a:lvl5pPr lvl="4" algn="ctr">
              <a:spcBef>
                <a:spcPts val="800"/>
              </a:spcBef>
              <a:spcAft>
                <a:spcPts val="0"/>
              </a:spcAft>
              <a:buSzPts val="4800"/>
              <a:buNone/>
              <a:defRPr sz="4800"/>
            </a:lvl5pPr>
            <a:lvl6pPr lvl="5" algn="ctr">
              <a:spcBef>
                <a:spcPts val="800"/>
              </a:spcBef>
              <a:spcAft>
                <a:spcPts val="0"/>
              </a:spcAft>
              <a:buSzPts val="4800"/>
              <a:buNone/>
              <a:defRPr sz="4800"/>
            </a:lvl6pPr>
            <a:lvl7pPr lvl="6" algn="ctr">
              <a:spcBef>
                <a:spcPts val="800"/>
              </a:spcBef>
              <a:spcAft>
                <a:spcPts val="0"/>
              </a:spcAft>
              <a:buSzPts val="4800"/>
              <a:buNone/>
              <a:defRPr sz="4800"/>
            </a:lvl7pPr>
            <a:lvl8pPr lvl="7" algn="ctr">
              <a:spcBef>
                <a:spcPts val="800"/>
              </a:spcBef>
              <a:spcAft>
                <a:spcPts val="0"/>
              </a:spcAft>
              <a:buSzPts val="4800"/>
              <a:buNone/>
              <a:defRPr sz="4800"/>
            </a:lvl8pPr>
            <a:lvl9pPr lvl="8" algn="ctr">
              <a:spcBef>
                <a:spcPts val="800"/>
              </a:spcBef>
              <a:spcAft>
                <a:spcPts val="800"/>
              </a:spcAft>
              <a:buSzPts val="4800"/>
              <a:buNone/>
              <a:defRPr sz="4800"/>
            </a:lvl9pPr>
          </a:lstStyle>
          <a:p>
            <a:r>
              <a:rPr lang="en-US"/>
              <a:t>Click to edit Master title style</a:t>
            </a:r>
            <a:endParaRPr/>
          </a:p>
        </p:txBody>
      </p:sp>
      <p:sp>
        <p:nvSpPr>
          <p:cNvPr id="200" name="Google Shape;200;p28"/>
          <p:cNvSpPr txBox="1">
            <a:spLocks noGrp="1"/>
          </p:cNvSpPr>
          <p:nvPr>
            <p:ph type="subTitle" idx="1"/>
          </p:nvPr>
        </p:nvSpPr>
        <p:spPr>
          <a:xfrm>
            <a:off x="420600" y="3931450"/>
            <a:ext cx="8275200" cy="244800"/>
          </a:xfrm>
          <a:prstGeom prst="rect">
            <a:avLst/>
          </a:prstGeom>
        </p:spPr>
        <p:txBody>
          <a:bodyPr spcFirstLastPara="1" wrap="square" lIns="0" tIns="0" rIns="0" bIns="0" anchor="t" anchorCtr="0">
            <a:spAutoFit/>
          </a:bodyPr>
          <a:lstStyle>
            <a:lvl1pPr lvl="0">
              <a:lnSpc>
                <a:spcPct val="100000"/>
              </a:lnSpc>
              <a:spcBef>
                <a:spcPts val="0"/>
              </a:spcBef>
              <a:spcAft>
                <a:spcPts val="0"/>
              </a:spcAft>
              <a:buSzPts val="1600"/>
              <a:buNone/>
              <a:defRPr b="1">
                <a:highlight>
                  <a:schemeClr val="lt1"/>
                </a:high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r>
              <a:rPr lang="en-US"/>
              <a:t>Click to edit Master subtitle style</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1 Section intro slide - Maroon">
  <p:cSld name="CUSTOM_19_1_2">
    <p:bg>
      <p:bgPr>
        <a:solidFill>
          <a:schemeClr val="accent2"/>
        </a:solidFill>
        <a:effectLst/>
      </p:bgPr>
    </p:bg>
    <p:spTree>
      <p:nvGrpSpPr>
        <p:cNvPr id="1" name="Shape 201"/>
        <p:cNvGrpSpPr/>
        <p:nvPr/>
      </p:nvGrpSpPr>
      <p:grpSpPr>
        <a:xfrm>
          <a:off x="0" y="0"/>
          <a:ext cx="0" cy="0"/>
          <a:chOff x="0" y="0"/>
          <a:chExt cx="0" cy="0"/>
        </a:xfrm>
      </p:grpSpPr>
      <p:sp>
        <p:nvSpPr>
          <p:cNvPr id="202" name="Google Shape;202;p29"/>
          <p:cNvSpPr txBox="1">
            <a:spLocks noGrp="1"/>
          </p:cNvSpPr>
          <p:nvPr>
            <p:ph type="ctrTitle"/>
          </p:nvPr>
        </p:nvSpPr>
        <p:spPr>
          <a:xfrm>
            <a:off x="420625" y="994550"/>
            <a:ext cx="8275200" cy="2937000"/>
          </a:xfrm>
          <a:prstGeom prst="rect">
            <a:avLst/>
          </a:prstGeom>
        </p:spPr>
        <p:txBody>
          <a:bodyPr spcFirstLastPara="1" wrap="square" lIns="0" tIns="0" rIns="0" bIns="0" anchor="b" anchorCtr="0">
            <a:normAutofit/>
          </a:bodyPr>
          <a:lstStyle>
            <a:lvl1pPr lvl="0">
              <a:lnSpc>
                <a:spcPct val="90000"/>
              </a:lnSpc>
              <a:spcBef>
                <a:spcPts val="0"/>
              </a:spcBef>
              <a:spcAft>
                <a:spcPts val="0"/>
              </a:spcAft>
              <a:buClr>
                <a:schemeClr val="lt1"/>
              </a:buClr>
              <a:buSzPts val="4800"/>
              <a:buNone/>
              <a:defRPr sz="4800">
                <a:solidFill>
                  <a:schemeClr val="lt1"/>
                </a:solidFill>
              </a:defRPr>
            </a:lvl1pPr>
            <a:lvl2pPr lvl="1" algn="ctr">
              <a:spcBef>
                <a:spcPts val="0"/>
              </a:spcBef>
              <a:spcAft>
                <a:spcPts val="0"/>
              </a:spcAft>
              <a:buSzPts val="4800"/>
              <a:buNone/>
              <a:defRPr sz="4800"/>
            </a:lvl2pPr>
            <a:lvl3pPr lvl="2" algn="ctr">
              <a:spcBef>
                <a:spcPts val="800"/>
              </a:spcBef>
              <a:spcAft>
                <a:spcPts val="0"/>
              </a:spcAft>
              <a:buSzPts val="4800"/>
              <a:buNone/>
              <a:defRPr sz="4800"/>
            </a:lvl3pPr>
            <a:lvl4pPr lvl="3" algn="ctr">
              <a:spcBef>
                <a:spcPts val="800"/>
              </a:spcBef>
              <a:spcAft>
                <a:spcPts val="0"/>
              </a:spcAft>
              <a:buSzPts val="4800"/>
              <a:buNone/>
              <a:defRPr sz="4800"/>
            </a:lvl4pPr>
            <a:lvl5pPr lvl="4" algn="ctr">
              <a:spcBef>
                <a:spcPts val="800"/>
              </a:spcBef>
              <a:spcAft>
                <a:spcPts val="0"/>
              </a:spcAft>
              <a:buSzPts val="4800"/>
              <a:buNone/>
              <a:defRPr sz="4800"/>
            </a:lvl5pPr>
            <a:lvl6pPr lvl="5" algn="ctr">
              <a:spcBef>
                <a:spcPts val="800"/>
              </a:spcBef>
              <a:spcAft>
                <a:spcPts val="0"/>
              </a:spcAft>
              <a:buSzPts val="4800"/>
              <a:buNone/>
              <a:defRPr sz="4800"/>
            </a:lvl6pPr>
            <a:lvl7pPr lvl="6" algn="ctr">
              <a:spcBef>
                <a:spcPts val="800"/>
              </a:spcBef>
              <a:spcAft>
                <a:spcPts val="0"/>
              </a:spcAft>
              <a:buSzPts val="4800"/>
              <a:buNone/>
              <a:defRPr sz="4800"/>
            </a:lvl7pPr>
            <a:lvl8pPr lvl="7" algn="ctr">
              <a:spcBef>
                <a:spcPts val="800"/>
              </a:spcBef>
              <a:spcAft>
                <a:spcPts val="0"/>
              </a:spcAft>
              <a:buSzPts val="4800"/>
              <a:buNone/>
              <a:defRPr sz="4800"/>
            </a:lvl8pPr>
            <a:lvl9pPr lvl="8" algn="ctr">
              <a:spcBef>
                <a:spcPts val="800"/>
              </a:spcBef>
              <a:spcAft>
                <a:spcPts val="800"/>
              </a:spcAft>
              <a:buSzPts val="4800"/>
              <a:buNone/>
              <a:defRPr sz="4800"/>
            </a:lvl9pPr>
          </a:lstStyle>
          <a:p>
            <a:r>
              <a:rPr lang="en-US"/>
              <a:t>Click to edit Master title style</a:t>
            </a:r>
            <a:endParaRPr/>
          </a:p>
        </p:txBody>
      </p:sp>
      <p:sp>
        <p:nvSpPr>
          <p:cNvPr id="203" name="Google Shape;203;p29"/>
          <p:cNvSpPr txBox="1">
            <a:spLocks noGrp="1"/>
          </p:cNvSpPr>
          <p:nvPr>
            <p:ph type="subTitle" idx="1"/>
          </p:nvPr>
        </p:nvSpPr>
        <p:spPr>
          <a:xfrm>
            <a:off x="420600" y="3931450"/>
            <a:ext cx="8275200" cy="244800"/>
          </a:xfrm>
          <a:prstGeom prst="rect">
            <a:avLst/>
          </a:prstGeom>
        </p:spPr>
        <p:txBody>
          <a:bodyPr spcFirstLastPara="1" wrap="square" lIns="0" tIns="0" rIns="0" bIns="0" anchor="t" anchorCtr="0">
            <a:spAutoFit/>
          </a:bodyPr>
          <a:lstStyle>
            <a:lvl1pPr lvl="0">
              <a:lnSpc>
                <a:spcPct val="100000"/>
              </a:lnSpc>
              <a:spcBef>
                <a:spcPts val="0"/>
              </a:spcBef>
              <a:spcAft>
                <a:spcPts val="0"/>
              </a:spcAft>
              <a:buSzPts val="1600"/>
              <a:buNone/>
              <a:defRPr b="1">
                <a:highlight>
                  <a:schemeClr val="lt1"/>
                </a:high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r>
              <a:rPr lang="en-US"/>
              <a:t>Click to edit Master subtitle style</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4.2 Section intro slide - Gold">
  <p:cSld name="CUSTOM_23_1_1_3_1">
    <p:spTree>
      <p:nvGrpSpPr>
        <p:cNvPr id="1" name="Shape 204"/>
        <p:cNvGrpSpPr/>
        <p:nvPr/>
      </p:nvGrpSpPr>
      <p:grpSpPr>
        <a:xfrm>
          <a:off x="0" y="0"/>
          <a:ext cx="0" cy="0"/>
          <a:chOff x="0" y="0"/>
          <a:chExt cx="0" cy="0"/>
        </a:xfrm>
      </p:grpSpPr>
      <p:sp>
        <p:nvSpPr>
          <p:cNvPr id="205" name="Google Shape;205;p30"/>
          <p:cNvSpPr txBox="1">
            <a:spLocks noGrp="1"/>
          </p:cNvSpPr>
          <p:nvPr>
            <p:ph type="title"/>
          </p:nvPr>
        </p:nvSpPr>
        <p:spPr>
          <a:xfrm>
            <a:off x="0" y="1816500"/>
            <a:ext cx="9144000" cy="1530600"/>
          </a:xfrm>
          <a:prstGeom prst="rect">
            <a:avLst/>
          </a:prstGeom>
          <a:solidFill>
            <a:schemeClr val="accent1"/>
          </a:solidFill>
        </p:spPr>
        <p:txBody>
          <a:bodyPr spcFirstLastPara="1" wrap="square" lIns="411475" tIns="182875" rIns="411475" bIns="182875" anchor="ctr" anchorCtr="0">
            <a:normAutofit/>
          </a:bodyPr>
          <a:lstStyle>
            <a:lvl1pPr lvl="0">
              <a:spcBef>
                <a:spcPts val="0"/>
              </a:spcBef>
              <a:spcAft>
                <a:spcPts val="0"/>
              </a:spcAft>
              <a:buSzPts val="3200"/>
              <a:buNone/>
              <a:defRPr/>
            </a:lvl1pPr>
            <a:lvl2pPr lvl="1">
              <a:spcBef>
                <a:spcPts val="0"/>
              </a:spcBef>
              <a:spcAft>
                <a:spcPts val="0"/>
              </a:spcAft>
              <a:buSzPts val="3200"/>
              <a:buNone/>
              <a:defRPr sz="3200" b="1"/>
            </a:lvl2pPr>
            <a:lvl3pPr lvl="2">
              <a:spcBef>
                <a:spcPts val="800"/>
              </a:spcBef>
              <a:spcAft>
                <a:spcPts val="0"/>
              </a:spcAft>
              <a:buSzPts val="3200"/>
              <a:buNone/>
              <a:defRPr sz="3200" b="1"/>
            </a:lvl3pPr>
            <a:lvl4pPr lvl="3">
              <a:spcBef>
                <a:spcPts val="800"/>
              </a:spcBef>
              <a:spcAft>
                <a:spcPts val="0"/>
              </a:spcAft>
              <a:buSzPts val="3200"/>
              <a:buNone/>
              <a:defRPr sz="3200" b="1"/>
            </a:lvl4pPr>
            <a:lvl5pPr lvl="4">
              <a:spcBef>
                <a:spcPts val="800"/>
              </a:spcBef>
              <a:spcAft>
                <a:spcPts val="0"/>
              </a:spcAft>
              <a:buSzPts val="3200"/>
              <a:buNone/>
              <a:defRPr sz="3200" b="1"/>
            </a:lvl5pPr>
            <a:lvl6pPr lvl="5">
              <a:spcBef>
                <a:spcPts val="800"/>
              </a:spcBef>
              <a:spcAft>
                <a:spcPts val="0"/>
              </a:spcAft>
              <a:buSzPts val="3200"/>
              <a:buNone/>
              <a:defRPr sz="3200" b="1"/>
            </a:lvl6pPr>
            <a:lvl7pPr lvl="6">
              <a:spcBef>
                <a:spcPts val="800"/>
              </a:spcBef>
              <a:spcAft>
                <a:spcPts val="0"/>
              </a:spcAft>
              <a:buSzPts val="3200"/>
              <a:buNone/>
              <a:defRPr sz="3200" b="1"/>
            </a:lvl7pPr>
            <a:lvl8pPr lvl="7">
              <a:spcBef>
                <a:spcPts val="800"/>
              </a:spcBef>
              <a:spcAft>
                <a:spcPts val="0"/>
              </a:spcAft>
              <a:buSzPts val="3200"/>
              <a:buNone/>
              <a:defRPr sz="3200" b="1"/>
            </a:lvl8pPr>
            <a:lvl9pPr lvl="8">
              <a:spcBef>
                <a:spcPts val="800"/>
              </a:spcBef>
              <a:spcAft>
                <a:spcPts val="800"/>
              </a:spcAft>
              <a:buSzPts val="3200"/>
              <a:buNone/>
              <a:defRPr sz="3200" b="1"/>
            </a:lvl9pPr>
          </a:lstStyle>
          <a:p>
            <a:r>
              <a:rPr lang="en-US"/>
              <a:t>Click to edit Master title style</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2 Section intro slide - Black">
  <p:cSld name="CUSTOM_22_1_1">
    <p:spTree>
      <p:nvGrpSpPr>
        <p:cNvPr id="1" name="Shape 206"/>
        <p:cNvGrpSpPr/>
        <p:nvPr/>
      </p:nvGrpSpPr>
      <p:grpSpPr>
        <a:xfrm>
          <a:off x="0" y="0"/>
          <a:ext cx="0" cy="0"/>
          <a:chOff x="0" y="0"/>
          <a:chExt cx="0" cy="0"/>
        </a:xfrm>
      </p:grpSpPr>
      <p:sp>
        <p:nvSpPr>
          <p:cNvPr id="207" name="Google Shape;207;p31"/>
          <p:cNvSpPr txBox="1">
            <a:spLocks noGrp="1"/>
          </p:cNvSpPr>
          <p:nvPr>
            <p:ph type="title"/>
          </p:nvPr>
        </p:nvSpPr>
        <p:spPr>
          <a:xfrm>
            <a:off x="0" y="1816500"/>
            <a:ext cx="9144000" cy="1530600"/>
          </a:xfrm>
          <a:prstGeom prst="rect">
            <a:avLst/>
          </a:prstGeom>
          <a:solidFill>
            <a:schemeClr val="dk1"/>
          </a:solidFill>
        </p:spPr>
        <p:txBody>
          <a:bodyPr spcFirstLastPara="1" wrap="square" lIns="411475" tIns="182875" rIns="411475" bIns="182875" anchor="ctr" anchorCtr="0">
            <a:normAutofit/>
          </a:bodyPr>
          <a:lstStyle>
            <a:lvl1pPr lvl="0" rtl="0">
              <a:spcBef>
                <a:spcPts val="0"/>
              </a:spcBef>
              <a:spcAft>
                <a:spcPts val="0"/>
              </a:spcAft>
              <a:buClr>
                <a:schemeClr val="accent1"/>
              </a:buClr>
              <a:buSzPts val="3200"/>
              <a:buNone/>
              <a:defRPr>
                <a:solidFill>
                  <a:schemeClr val="accent1"/>
                </a:solidFill>
              </a:defRPr>
            </a:lvl1pPr>
            <a:lvl2pPr lvl="1" rtl="0">
              <a:spcBef>
                <a:spcPts val="0"/>
              </a:spcBef>
              <a:spcAft>
                <a:spcPts val="0"/>
              </a:spcAft>
              <a:buClr>
                <a:schemeClr val="accent1"/>
              </a:buClr>
              <a:buSzPts val="3200"/>
              <a:buNone/>
              <a:defRPr sz="3200" b="1">
                <a:solidFill>
                  <a:schemeClr val="accent1"/>
                </a:solidFill>
              </a:defRPr>
            </a:lvl2pPr>
            <a:lvl3pPr lvl="2" rtl="0">
              <a:spcBef>
                <a:spcPts val="800"/>
              </a:spcBef>
              <a:spcAft>
                <a:spcPts val="0"/>
              </a:spcAft>
              <a:buClr>
                <a:schemeClr val="accent1"/>
              </a:buClr>
              <a:buSzPts val="3200"/>
              <a:buNone/>
              <a:defRPr sz="3200" b="1">
                <a:solidFill>
                  <a:schemeClr val="accent1"/>
                </a:solidFill>
              </a:defRPr>
            </a:lvl3pPr>
            <a:lvl4pPr lvl="3" rtl="0">
              <a:spcBef>
                <a:spcPts val="800"/>
              </a:spcBef>
              <a:spcAft>
                <a:spcPts val="0"/>
              </a:spcAft>
              <a:buClr>
                <a:schemeClr val="accent1"/>
              </a:buClr>
              <a:buSzPts val="3200"/>
              <a:buNone/>
              <a:defRPr sz="3200" b="1">
                <a:solidFill>
                  <a:schemeClr val="accent1"/>
                </a:solidFill>
              </a:defRPr>
            </a:lvl4pPr>
            <a:lvl5pPr lvl="4" rtl="0">
              <a:spcBef>
                <a:spcPts val="800"/>
              </a:spcBef>
              <a:spcAft>
                <a:spcPts val="0"/>
              </a:spcAft>
              <a:buClr>
                <a:schemeClr val="accent1"/>
              </a:buClr>
              <a:buSzPts val="3200"/>
              <a:buNone/>
              <a:defRPr sz="3200" b="1">
                <a:solidFill>
                  <a:schemeClr val="accent1"/>
                </a:solidFill>
              </a:defRPr>
            </a:lvl5pPr>
            <a:lvl6pPr lvl="5" rtl="0">
              <a:spcBef>
                <a:spcPts val="800"/>
              </a:spcBef>
              <a:spcAft>
                <a:spcPts val="0"/>
              </a:spcAft>
              <a:buClr>
                <a:schemeClr val="accent1"/>
              </a:buClr>
              <a:buSzPts val="3200"/>
              <a:buNone/>
              <a:defRPr sz="3200" b="1">
                <a:solidFill>
                  <a:schemeClr val="accent1"/>
                </a:solidFill>
              </a:defRPr>
            </a:lvl6pPr>
            <a:lvl7pPr lvl="6" rtl="0">
              <a:spcBef>
                <a:spcPts val="800"/>
              </a:spcBef>
              <a:spcAft>
                <a:spcPts val="0"/>
              </a:spcAft>
              <a:buClr>
                <a:schemeClr val="accent1"/>
              </a:buClr>
              <a:buSzPts val="3200"/>
              <a:buNone/>
              <a:defRPr sz="3200" b="1">
                <a:solidFill>
                  <a:schemeClr val="accent1"/>
                </a:solidFill>
              </a:defRPr>
            </a:lvl7pPr>
            <a:lvl8pPr lvl="7" rtl="0">
              <a:spcBef>
                <a:spcPts val="800"/>
              </a:spcBef>
              <a:spcAft>
                <a:spcPts val="0"/>
              </a:spcAft>
              <a:buClr>
                <a:schemeClr val="accent1"/>
              </a:buClr>
              <a:buSzPts val="3200"/>
              <a:buNone/>
              <a:defRPr sz="3200" b="1">
                <a:solidFill>
                  <a:schemeClr val="accent1"/>
                </a:solidFill>
              </a:defRPr>
            </a:lvl8pPr>
            <a:lvl9pPr lvl="8" rtl="0">
              <a:spcBef>
                <a:spcPts val="800"/>
              </a:spcBef>
              <a:spcAft>
                <a:spcPts val="800"/>
              </a:spcAft>
              <a:buClr>
                <a:schemeClr val="accent1"/>
              </a:buClr>
              <a:buSzPts val="3200"/>
              <a:buNone/>
              <a:defRPr sz="3200" b="1">
                <a:solidFill>
                  <a:schemeClr val="accent1"/>
                </a:solidFill>
              </a:defRPr>
            </a:lvl9pPr>
          </a:lstStyle>
          <a:p>
            <a:r>
              <a:rPr lang="en-US"/>
              <a:t>Click to edit Master title style</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4.2 Section intro slide - Maroon">
  <p:cSld name="CUSTOM_22_1_1_1">
    <p:spTree>
      <p:nvGrpSpPr>
        <p:cNvPr id="1" name="Shape 208"/>
        <p:cNvGrpSpPr/>
        <p:nvPr/>
      </p:nvGrpSpPr>
      <p:grpSpPr>
        <a:xfrm>
          <a:off x="0" y="0"/>
          <a:ext cx="0" cy="0"/>
          <a:chOff x="0" y="0"/>
          <a:chExt cx="0" cy="0"/>
        </a:xfrm>
      </p:grpSpPr>
      <p:sp>
        <p:nvSpPr>
          <p:cNvPr id="209" name="Google Shape;209;p32"/>
          <p:cNvSpPr txBox="1">
            <a:spLocks noGrp="1"/>
          </p:cNvSpPr>
          <p:nvPr>
            <p:ph type="title"/>
          </p:nvPr>
        </p:nvSpPr>
        <p:spPr>
          <a:xfrm>
            <a:off x="436325" y="1816550"/>
            <a:ext cx="8362800" cy="1530300"/>
          </a:xfrm>
          <a:prstGeom prst="rect">
            <a:avLst/>
          </a:prstGeom>
        </p:spPr>
        <p:txBody>
          <a:bodyPr spcFirstLastPara="1" wrap="square" lIns="0" tIns="0" rIns="0" bIns="0" anchor="ctr" anchorCtr="0">
            <a:normAutofit/>
          </a:bodyPr>
          <a:lstStyle>
            <a:lvl1pPr lvl="0" rtl="0">
              <a:spcBef>
                <a:spcPts val="0"/>
              </a:spcBef>
              <a:spcAft>
                <a:spcPts val="0"/>
              </a:spcAft>
              <a:buClr>
                <a:schemeClr val="lt1"/>
              </a:buClr>
              <a:buSzPts val="3200"/>
              <a:buNone/>
              <a:defRPr>
                <a:solidFill>
                  <a:schemeClr val="lt1"/>
                </a:solidFill>
              </a:defRPr>
            </a:lvl1pPr>
            <a:lvl2pPr lvl="1" rtl="0">
              <a:spcBef>
                <a:spcPts val="0"/>
              </a:spcBef>
              <a:spcAft>
                <a:spcPts val="0"/>
              </a:spcAft>
              <a:buClr>
                <a:schemeClr val="accent1"/>
              </a:buClr>
              <a:buSzPts val="2800"/>
              <a:buNone/>
              <a:defRPr b="1">
                <a:solidFill>
                  <a:schemeClr val="accent1"/>
                </a:solidFill>
              </a:defRPr>
            </a:lvl2pPr>
            <a:lvl3pPr lvl="2" rtl="0">
              <a:spcBef>
                <a:spcPts val="800"/>
              </a:spcBef>
              <a:spcAft>
                <a:spcPts val="0"/>
              </a:spcAft>
              <a:buClr>
                <a:schemeClr val="accent1"/>
              </a:buClr>
              <a:buSzPts val="2800"/>
              <a:buNone/>
              <a:defRPr b="1">
                <a:solidFill>
                  <a:schemeClr val="accent1"/>
                </a:solidFill>
              </a:defRPr>
            </a:lvl3pPr>
            <a:lvl4pPr lvl="3" rtl="0">
              <a:spcBef>
                <a:spcPts val="800"/>
              </a:spcBef>
              <a:spcAft>
                <a:spcPts val="0"/>
              </a:spcAft>
              <a:buClr>
                <a:schemeClr val="accent1"/>
              </a:buClr>
              <a:buSzPts val="2800"/>
              <a:buNone/>
              <a:defRPr b="1">
                <a:solidFill>
                  <a:schemeClr val="accent1"/>
                </a:solidFill>
              </a:defRPr>
            </a:lvl4pPr>
            <a:lvl5pPr lvl="4" rtl="0">
              <a:spcBef>
                <a:spcPts val="800"/>
              </a:spcBef>
              <a:spcAft>
                <a:spcPts val="0"/>
              </a:spcAft>
              <a:buClr>
                <a:schemeClr val="accent1"/>
              </a:buClr>
              <a:buSzPts val="2800"/>
              <a:buNone/>
              <a:defRPr b="1">
                <a:solidFill>
                  <a:schemeClr val="accent1"/>
                </a:solidFill>
              </a:defRPr>
            </a:lvl5pPr>
            <a:lvl6pPr lvl="5" rtl="0">
              <a:spcBef>
                <a:spcPts val="800"/>
              </a:spcBef>
              <a:spcAft>
                <a:spcPts val="0"/>
              </a:spcAft>
              <a:buClr>
                <a:schemeClr val="accent1"/>
              </a:buClr>
              <a:buSzPts val="2800"/>
              <a:buNone/>
              <a:defRPr b="1">
                <a:solidFill>
                  <a:schemeClr val="accent1"/>
                </a:solidFill>
              </a:defRPr>
            </a:lvl6pPr>
            <a:lvl7pPr lvl="6" rtl="0">
              <a:spcBef>
                <a:spcPts val="800"/>
              </a:spcBef>
              <a:spcAft>
                <a:spcPts val="0"/>
              </a:spcAft>
              <a:buClr>
                <a:schemeClr val="accent1"/>
              </a:buClr>
              <a:buSzPts val="2800"/>
              <a:buNone/>
              <a:defRPr b="1">
                <a:solidFill>
                  <a:schemeClr val="accent1"/>
                </a:solidFill>
              </a:defRPr>
            </a:lvl7pPr>
            <a:lvl8pPr lvl="7" rtl="0">
              <a:spcBef>
                <a:spcPts val="800"/>
              </a:spcBef>
              <a:spcAft>
                <a:spcPts val="0"/>
              </a:spcAft>
              <a:buClr>
                <a:schemeClr val="accent1"/>
              </a:buClr>
              <a:buSzPts val="2800"/>
              <a:buNone/>
              <a:defRPr b="1">
                <a:solidFill>
                  <a:schemeClr val="accent1"/>
                </a:solidFill>
              </a:defRPr>
            </a:lvl8pPr>
            <a:lvl9pPr lvl="8" rtl="0">
              <a:spcBef>
                <a:spcPts val="800"/>
              </a:spcBef>
              <a:spcAft>
                <a:spcPts val="800"/>
              </a:spcAft>
              <a:buClr>
                <a:schemeClr val="accent1"/>
              </a:buClr>
              <a:buSzPts val="2800"/>
              <a:buNone/>
              <a:defRPr b="1">
                <a:solidFill>
                  <a:schemeClr val="accent1"/>
                </a:solidFill>
              </a:defRPr>
            </a:lvl9pPr>
          </a:lstStyle>
          <a:p>
            <a:r>
              <a:rPr lang="en-US"/>
              <a:t>Click to edit Master title style</a:t>
            </a:r>
            <a:endParaRPr/>
          </a:p>
        </p:txBody>
      </p:sp>
      <p:sp>
        <p:nvSpPr>
          <p:cNvPr id="210" name="Google Shape;210;p32"/>
          <p:cNvSpPr txBox="1">
            <a:spLocks noGrp="1"/>
          </p:cNvSpPr>
          <p:nvPr>
            <p:ph type="title" idx="2"/>
          </p:nvPr>
        </p:nvSpPr>
        <p:spPr>
          <a:xfrm>
            <a:off x="0" y="1816500"/>
            <a:ext cx="9144000" cy="1530600"/>
          </a:xfrm>
          <a:prstGeom prst="rect">
            <a:avLst/>
          </a:prstGeom>
          <a:solidFill>
            <a:schemeClr val="accent2"/>
          </a:solidFill>
        </p:spPr>
        <p:txBody>
          <a:bodyPr spcFirstLastPara="1" wrap="square" lIns="411475" tIns="182875" rIns="411475" bIns="182875" anchor="ctr" anchorCtr="0">
            <a:normAutofit/>
          </a:bodyPr>
          <a:lstStyle>
            <a:lvl1pPr lvl="0">
              <a:spcBef>
                <a:spcPts val="0"/>
              </a:spcBef>
              <a:spcAft>
                <a:spcPts val="0"/>
              </a:spcAft>
              <a:buClr>
                <a:schemeClr val="lt1"/>
              </a:buClr>
              <a:buSzPts val="3200"/>
              <a:buNone/>
              <a:defRPr>
                <a:solidFill>
                  <a:schemeClr val="lt1"/>
                </a:solidFill>
              </a:defRPr>
            </a:lvl1pPr>
            <a:lvl2pPr lvl="1">
              <a:spcBef>
                <a:spcPts val="0"/>
              </a:spcBef>
              <a:spcAft>
                <a:spcPts val="0"/>
              </a:spcAft>
              <a:buClr>
                <a:schemeClr val="lt1"/>
              </a:buClr>
              <a:buSzPts val="3200"/>
              <a:buNone/>
              <a:defRPr sz="3200" b="1">
                <a:solidFill>
                  <a:schemeClr val="lt1"/>
                </a:solidFill>
              </a:defRPr>
            </a:lvl2pPr>
            <a:lvl3pPr lvl="2">
              <a:spcBef>
                <a:spcPts val="800"/>
              </a:spcBef>
              <a:spcAft>
                <a:spcPts val="0"/>
              </a:spcAft>
              <a:buClr>
                <a:schemeClr val="lt1"/>
              </a:buClr>
              <a:buSzPts val="3200"/>
              <a:buNone/>
              <a:defRPr sz="3200" b="1">
                <a:solidFill>
                  <a:schemeClr val="lt1"/>
                </a:solidFill>
              </a:defRPr>
            </a:lvl3pPr>
            <a:lvl4pPr lvl="3">
              <a:spcBef>
                <a:spcPts val="800"/>
              </a:spcBef>
              <a:spcAft>
                <a:spcPts val="0"/>
              </a:spcAft>
              <a:buClr>
                <a:schemeClr val="lt1"/>
              </a:buClr>
              <a:buSzPts val="3200"/>
              <a:buNone/>
              <a:defRPr sz="3200" b="1">
                <a:solidFill>
                  <a:schemeClr val="lt1"/>
                </a:solidFill>
              </a:defRPr>
            </a:lvl4pPr>
            <a:lvl5pPr lvl="4">
              <a:spcBef>
                <a:spcPts val="800"/>
              </a:spcBef>
              <a:spcAft>
                <a:spcPts val="0"/>
              </a:spcAft>
              <a:buClr>
                <a:schemeClr val="lt1"/>
              </a:buClr>
              <a:buSzPts val="3200"/>
              <a:buNone/>
              <a:defRPr sz="3200" b="1">
                <a:solidFill>
                  <a:schemeClr val="lt1"/>
                </a:solidFill>
              </a:defRPr>
            </a:lvl5pPr>
            <a:lvl6pPr lvl="5">
              <a:spcBef>
                <a:spcPts val="800"/>
              </a:spcBef>
              <a:spcAft>
                <a:spcPts val="0"/>
              </a:spcAft>
              <a:buClr>
                <a:schemeClr val="lt1"/>
              </a:buClr>
              <a:buSzPts val="3200"/>
              <a:buNone/>
              <a:defRPr sz="3200" b="1">
                <a:solidFill>
                  <a:schemeClr val="lt1"/>
                </a:solidFill>
              </a:defRPr>
            </a:lvl6pPr>
            <a:lvl7pPr lvl="6">
              <a:spcBef>
                <a:spcPts val="800"/>
              </a:spcBef>
              <a:spcAft>
                <a:spcPts val="0"/>
              </a:spcAft>
              <a:buClr>
                <a:schemeClr val="lt1"/>
              </a:buClr>
              <a:buSzPts val="3200"/>
              <a:buNone/>
              <a:defRPr sz="3200" b="1">
                <a:solidFill>
                  <a:schemeClr val="lt1"/>
                </a:solidFill>
              </a:defRPr>
            </a:lvl7pPr>
            <a:lvl8pPr lvl="7">
              <a:spcBef>
                <a:spcPts val="800"/>
              </a:spcBef>
              <a:spcAft>
                <a:spcPts val="0"/>
              </a:spcAft>
              <a:buClr>
                <a:schemeClr val="lt1"/>
              </a:buClr>
              <a:buSzPts val="3200"/>
              <a:buNone/>
              <a:defRPr sz="3200" b="1">
                <a:solidFill>
                  <a:schemeClr val="lt1"/>
                </a:solidFill>
              </a:defRPr>
            </a:lvl8pPr>
            <a:lvl9pPr lvl="8">
              <a:spcBef>
                <a:spcPts val="800"/>
              </a:spcBef>
              <a:spcAft>
                <a:spcPts val="800"/>
              </a:spcAft>
              <a:buClr>
                <a:schemeClr val="lt1"/>
              </a:buClr>
              <a:buSzPts val="3200"/>
              <a:buNone/>
              <a:defRPr sz="3200" b="1">
                <a:solidFill>
                  <a:schemeClr val="lt1"/>
                </a:solidFill>
              </a:defRPr>
            </a:lvl9pPr>
          </a:lstStyle>
          <a:p>
            <a:r>
              <a:rPr lang="en-US"/>
              <a:t>Click to edit Master title style</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4.2 Section intro slide - Photo">
  <p:cSld name="CUSTOM_22_1_1_1_2">
    <p:spTree>
      <p:nvGrpSpPr>
        <p:cNvPr id="1" name="Shape 211"/>
        <p:cNvGrpSpPr/>
        <p:nvPr/>
      </p:nvGrpSpPr>
      <p:grpSpPr>
        <a:xfrm>
          <a:off x="0" y="0"/>
          <a:ext cx="0" cy="0"/>
          <a:chOff x="0" y="0"/>
          <a:chExt cx="0" cy="0"/>
        </a:xfrm>
      </p:grpSpPr>
      <p:sp>
        <p:nvSpPr>
          <p:cNvPr id="212" name="Google Shape;212;p33"/>
          <p:cNvSpPr>
            <a:spLocks noGrp="1"/>
          </p:cNvSpPr>
          <p:nvPr>
            <p:ph type="pic" idx="2"/>
          </p:nvPr>
        </p:nvSpPr>
        <p:spPr>
          <a:xfrm>
            <a:off x="100" y="-9225"/>
            <a:ext cx="9144000" cy="5143500"/>
          </a:xfrm>
          <a:prstGeom prst="rect">
            <a:avLst/>
          </a:prstGeom>
          <a:noFill/>
          <a:ln>
            <a:noFill/>
          </a:ln>
        </p:spPr>
      </p:sp>
      <p:sp>
        <p:nvSpPr>
          <p:cNvPr id="213" name="Google Shape;213;p33"/>
          <p:cNvSpPr txBox="1">
            <a:spLocks noGrp="1"/>
          </p:cNvSpPr>
          <p:nvPr>
            <p:ph type="title"/>
          </p:nvPr>
        </p:nvSpPr>
        <p:spPr>
          <a:xfrm>
            <a:off x="436325" y="1816550"/>
            <a:ext cx="8362800" cy="1530300"/>
          </a:xfrm>
          <a:prstGeom prst="rect">
            <a:avLst/>
          </a:prstGeom>
        </p:spPr>
        <p:txBody>
          <a:bodyPr spcFirstLastPara="1" wrap="square" lIns="0" tIns="0" rIns="0" bIns="0" anchor="ctr" anchorCtr="0">
            <a:normAutofit/>
          </a:bodyPr>
          <a:lstStyle>
            <a:lvl1pPr lvl="0">
              <a:spcBef>
                <a:spcPts val="0"/>
              </a:spcBef>
              <a:spcAft>
                <a:spcPts val="0"/>
              </a:spcAft>
              <a:buClr>
                <a:schemeClr val="lt1"/>
              </a:buClr>
              <a:buSzPts val="3200"/>
              <a:buNone/>
              <a:defRPr>
                <a:solidFill>
                  <a:schemeClr val="lt1"/>
                </a:solidFill>
              </a:defRPr>
            </a:lvl1pPr>
            <a:lvl2pPr lvl="1">
              <a:spcBef>
                <a:spcPts val="0"/>
              </a:spcBef>
              <a:spcAft>
                <a:spcPts val="0"/>
              </a:spcAft>
              <a:buClr>
                <a:schemeClr val="accent1"/>
              </a:buClr>
              <a:buSzPts val="2800"/>
              <a:buNone/>
              <a:defRPr b="1">
                <a:solidFill>
                  <a:schemeClr val="accent1"/>
                </a:solidFill>
              </a:defRPr>
            </a:lvl2pPr>
            <a:lvl3pPr lvl="2">
              <a:spcBef>
                <a:spcPts val="800"/>
              </a:spcBef>
              <a:spcAft>
                <a:spcPts val="0"/>
              </a:spcAft>
              <a:buClr>
                <a:schemeClr val="accent1"/>
              </a:buClr>
              <a:buSzPts val="2800"/>
              <a:buNone/>
              <a:defRPr b="1">
                <a:solidFill>
                  <a:schemeClr val="accent1"/>
                </a:solidFill>
              </a:defRPr>
            </a:lvl3pPr>
            <a:lvl4pPr lvl="3">
              <a:spcBef>
                <a:spcPts val="800"/>
              </a:spcBef>
              <a:spcAft>
                <a:spcPts val="0"/>
              </a:spcAft>
              <a:buClr>
                <a:schemeClr val="accent1"/>
              </a:buClr>
              <a:buSzPts val="2800"/>
              <a:buNone/>
              <a:defRPr b="1">
                <a:solidFill>
                  <a:schemeClr val="accent1"/>
                </a:solidFill>
              </a:defRPr>
            </a:lvl4pPr>
            <a:lvl5pPr lvl="4">
              <a:spcBef>
                <a:spcPts val="800"/>
              </a:spcBef>
              <a:spcAft>
                <a:spcPts val="0"/>
              </a:spcAft>
              <a:buClr>
                <a:schemeClr val="accent1"/>
              </a:buClr>
              <a:buSzPts val="2800"/>
              <a:buNone/>
              <a:defRPr b="1">
                <a:solidFill>
                  <a:schemeClr val="accent1"/>
                </a:solidFill>
              </a:defRPr>
            </a:lvl5pPr>
            <a:lvl6pPr lvl="5">
              <a:spcBef>
                <a:spcPts val="800"/>
              </a:spcBef>
              <a:spcAft>
                <a:spcPts val="0"/>
              </a:spcAft>
              <a:buClr>
                <a:schemeClr val="accent1"/>
              </a:buClr>
              <a:buSzPts val="2800"/>
              <a:buNone/>
              <a:defRPr b="1">
                <a:solidFill>
                  <a:schemeClr val="accent1"/>
                </a:solidFill>
              </a:defRPr>
            </a:lvl6pPr>
            <a:lvl7pPr lvl="6">
              <a:spcBef>
                <a:spcPts val="800"/>
              </a:spcBef>
              <a:spcAft>
                <a:spcPts val="0"/>
              </a:spcAft>
              <a:buClr>
                <a:schemeClr val="accent1"/>
              </a:buClr>
              <a:buSzPts val="2800"/>
              <a:buNone/>
              <a:defRPr b="1">
                <a:solidFill>
                  <a:schemeClr val="accent1"/>
                </a:solidFill>
              </a:defRPr>
            </a:lvl7pPr>
            <a:lvl8pPr lvl="7">
              <a:spcBef>
                <a:spcPts val="800"/>
              </a:spcBef>
              <a:spcAft>
                <a:spcPts val="0"/>
              </a:spcAft>
              <a:buClr>
                <a:schemeClr val="accent1"/>
              </a:buClr>
              <a:buSzPts val="2800"/>
              <a:buNone/>
              <a:defRPr b="1">
                <a:solidFill>
                  <a:schemeClr val="accent1"/>
                </a:solidFill>
              </a:defRPr>
            </a:lvl8pPr>
            <a:lvl9pPr lvl="8">
              <a:spcBef>
                <a:spcPts val="800"/>
              </a:spcBef>
              <a:spcAft>
                <a:spcPts val="800"/>
              </a:spcAft>
              <a:buClr>
                <a:schemeClr val="accent1"/>
              </a:buClr>
              <a:buSzPts val="2800"/>
              <a:buNone/>
              <a:defRPr b="1">
                <a:solidFill>
                  <a:schemeClr val="accent1"/>
                </a:solidFill>
              </a:defRPr>
            </a:lvl9pPr>
          </a:lstStyle>
          <a:p>
            <a:r>
              <a:rPr lang="en-US"/>
              <a:t>Click to edit Master title style</a:t>
            </a:r>
            <a:endParaRPr/>
          </a:p>
        </p:txBody>
      </p:sp>
      <p:sp>
        <p:nvSpPr>
          <p:cNvPr id="214" name="Google Shape;214;p33"/>
          <p:cNvSpPr txBox="1">
            <a:spLocks noGrp="1"/>
          </p:cNvSpPr>
          <p:nvPr>
            <p:ph type="title" idx="3"/>
          </p:nvPr>
        </p:nvSpPr>
        <p:spPr>
          <a:xfrm>
            <a:off x="0" y="1816500"/>
            <a:ext cx="9144000" cy="1530600"/>
          </a:xfrm>
          <a:prstGeom prst="rect">
            <a:avLst/>
          </a:prstGeom>
          <a:solidFill>
            <a:schemeClr val="lt1"/>
          </a:solidFill>
        </p:spPr>
        <p:txBody>
          <a:bodyPr spcFirstLastPara="1" wrap="square" lIns="411475" tIns="182875" rIns="411475" bIns="182875" anchor="ctr" anchorCtr="0">
            <a:normAutofit/>
          </a:bodyPr>
          <a:lstStyle>
            <a:lvl1pPr lvl="0">
              <a:spcBef>
                <a:spcPts val="0"/>
              </a:spcBef>
              <a:spcAft>
                <a:spcPts val="0"/>
              </a:spcAft>
              <a:buSzPts val="3200"/>
              <a:buNone/>
              <a:defRPr/>
            </a:lvl1pPr>
            <a:lvl2pPr lvl="1">
              <a:spcBef>
                <a:spcPts val="0"/>
              </a:spcBef>
              <a:spcAft>
                <a:spcPts val="0"/>
              </a:spcAft>
              <a:buSzPts val="3200"/>
              <a:buNone/>
              <a:defRPr sz="3200" b="1"/>
            </a:lvl2pPr>
            <a:lvl3pPr lvl="2">
              <a:spcBef>
                <a:spcPts val="800"/>
              </a:spcBef>
              <a:spcAft>
                <a:spcPts val="0"/>
              </a:spcAft>
              <a:buSzPts val="3200"/>
              <a:buNone/>
              <a:defRPr sz="3200" b="1"/>
            </a:lvl3pPr>
            <a:lvl4pPr lvl="3">
              <a:spcBef>
                <a:spcPts val="800"/>
              </a:spcBef>
              <a:spcAft>
                <a:spcPts val="0"/>
              </a:spcAft>
              <a:buSzPts val="3200"/>
              <a:buNone/>
              <a:defRPr sz="3200" b="1"/>
            </a:lvl4pPr>
            <a:lvl5pPr lvl="4">
              <a:spcBef>
                <a:spcPts val="800"/>
              </a:spcBef>
              <a:spcAft>
                <a:spcPts val="0"/>
              </a:spcAft>
              <a:buSzPts val="3200"/>
              <a:buNone/>
              <a:defRPr sz="3200" b="1"/>
            </a:lvl5pPr>
            <a:lvl6pPr lvl="5">
              <a:spcBef>
                <a:spcPts val="800"/>
              </a:spcBef>
              <a:spcAft>
                <a:spcPts val="0"/>
              </a:spcAft>
              <a:buSzPts val="3200"/>
              <a:buNone/>
              <a:defRPr sz="3200" b="1"/>
            </a:lvl6pPr>
            <a:lvl7pPr lvl="6">
              <a:spcBef>
                <a:spcPts val="800"/>
              </a:spcBef>
              <a:spcAft>
                <a:spcPts val="0"/>
              </a:spcAft>
              <a:buSzPts val="3200"/>
              <a:buNone/>
              <a:defRPr sz="3200" b="1"/>
            </a:lvl7pPr>
            <a:lvl8pPr lvl="7">
              <a:spcBef>
                <a:spcPts val="800"/>
              </a:spcBef>
              <a:spcAft>
                <a:spcPts val="0"/>
              </a:spcAft>
              <a:buSzPts val="3200"/>
              <a:buNone/>
              <a:defRPr sz="3200" b="1"/>
            </a:lvl8pPr>
            <a:lvl9pPr lvl="8">
              <a:spcBef>
                <a:spcPts val="800"/>
              </a:spcBef>
              <a:spcAft>
                <a:spcPts val="800"/>
              </a:spcAft>
              <a:buSzPts val="3200"/>
              <a:buNone/>
              <a:defRPr sz="3200" b="1"/>
            </a:lvl9pPr>
          </a:lstStyle>
          <a:p>
            <a:r>
              <a:rPr lang="en-US"/>
              <a:t>Click to edit Master title style</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4.3 Section intro slide - White">
  <p:cSld name="CUSTOM_23_1_1_1_1_2_1_1_1_1_1_1_1_1_2_1">
    <p:spTree>
      <p:nvGrpSpPr>
        <p:cNvPr id="1" name="Shape 215"/>
        <p:cNvGrpSpPr/>
        <p:nvPr/>
      </p:nvGrpSpPr>
      <p:grpSpPr>
        <a:xfrm>
          <a:off x="0" y="0"/>
          <a:ext cx="0" cy="0"/>
          <a:chOff x="0" y="0"/>
          <a:chExt cx="0" cy="0"/>
        </a:xfrm>
      </p:grpSpPr>
      <p:sp>
        <p:nvSpPr>
          <p:cNvPr id="216" name="Google Shape;216;p34"/>
          <p:cNvSpPr>
            <a:spLocks noGrp="1"/>
          </p:cNvSpPr>
          <p:nvPr>
            <p:ph type="pic" idx="2"/>
          </p:nvPr>
        </p:nvSpPr>
        <p:spPr>
          <a:xfrm>
            <a:off x="3255275" y="0"/>
            <a:ext cx="5889000" cy="5143500"/>
          </a:xfrm>
          <a:prstGeom prst="rect">
            <a:avLst/>
          </a:prstGeom>
          <a:noFill/>
          <a:ln>
            <a:noFill/>
          </a:ln>
        </p:spPr>
      </p:sp>
      <p:sp>
        <p:nvSpPr>
          <p:cNvPr id="217" name="Google Shape;217;p34"/>
          <p:cNvSpPr txBox="1">
            <a:spLocks noGrp="1"/>
          </p:cNvSpPr>
          <p:nvPr>
            <p:ph type="title"/>
          </p:nvPr>
        </p:nvSpPr>
        <p:spPr>
          <a:xfrm>
            <a:off x="420625" y="1144075"/>
            <a:ext cx="2414100" cy="2901300"/>
          </a:xfrm>
          <a:prstGeom prst="rect">
            <a:avLst/>
          </a:prstGeom>
        </p:spPr>
        <p:txBody>
          <a:bodyPr spcFirstLastPara="1" wrap="square" lIns="0" tIns="0" rIns="0" bIns="0" anchor="t" anchorCtr="0">
            <a:normAutofit/>
          </a:bodyPr>
          <a:lstStyle>
            <a:lvl1pPr lvl="0">
              <a:lnSpc>
                <a:spcPct val="90000"/>
              </a:lnSpc>
              <a:spcBef>
                <a:spcPts val="0"/>
              </a:spcBef>
              <a:spcAft>
                <a:spcPts val="0"/>
              </a:spcAft>
              <a:buSzPts val="3200"/>
              <a:buNone/>
              <a:defRPr/>
            </a:lvl1pPr>
            <a:lvl2pPr lvl="1">
              <a:spcBef>
                <a:spcPts val="0"/>
              </a:spcBef>
              <a:spcAft>
                <a:spcPts val="0"/>
              </a:spcAft>
              <a:buSzPts val="3200"/>
              <a:buNone/>
              <a:defRPr sz="3200"/>
            </a:lvl2pPr>
            <a:lvl3pPr lvl="2">
              <a:spcBef>
                <a:spcPts val="800"/>
              </a:spcBef>
              <a:spcAft>
                <a:spcPts val="0"/>
              </a:spcAft>
              <a:buSzPts val="3200"/>
              <a:buNone/>
              <a:defRPr sz="3200"/>
            </a:lvl3pPr>
            <a:lvl4pPr lvl="3">
              <a:spcBef>
                <a:spcPts val="800"/>
              </a:spcBef>
              <a:spcAft>
                <a:spcPts val="0"/>
              </a:spcAft>
              <a:buSzPts val="3200"/>
              <a:buNone/>
              <a:defRPr sz="3200"/>
            </a:lvl4pPr>
            <a:lvl5pPr lvl="4">
              <a:spcBef>
                <a:spcPts val="800"/>
              </a:spcBef>
              <a:spcAft>
                <a:spcPts val="0"/>
              </a:spcAft>
              <a:buSzPts val="3200"/>
              <a:buNone/>
              <a:defRPr sz="3200"/>
            </a:lvl5pPr>
            <a:lvl6pPr lvl="5">
              <a:spcBef>
                <a:spcPts val="800"/>
              </a:spcBef>
              <a:spcAft>
                <a:spcPts val="0"/>
              </a:spcAft>
              <a:buSzPts val="3200"/>
              <a:buNone/>
              <a:defRPr sz="3200"/>
            </a:lvl6pPr>
            <a:lvl7pPr lvl="6">
              <a:spcBef>
                <a:spcPts val="800"/>
              </a:spcBef>
              <a:spcAft>
                <a:spcPts val="0"/>
              </a:spcAft>
              <a:buSzPts val="3200"/>
              <a:buNone/>
              <a:defRPr sz="3200"/>
            </a:lvl7pPr>
            <a:lvl8pPr lvl="7">
              <a:spcBef>
                <a:spcPts val="800"/>
              </a:spcBef>
              <a:spcAft>
                <a:spcPts val="0"/>
              </a:spcAft>
              <a:buSzPts val="3200"/>
              <a:buNone/>
              <a:defRPr sz="3200"/>
            </a:lvl8pPr>
            <a:lvl9pPr lvl="8">
              <a:spcBef>
                <a:spcPts val="800"/>
              </a:spcBef>
              <a:spcAft>
                <a:spcPts val="800"/>
              </a:spcAft>
              <a:buSzPts val="3200"/>
              <a:buNone/>
              <a:defRPr sz="3200"/>
            </a:lvl9pPr>
          </a:lstStyle>
          <a:p>
            <a:r>
              <a:rPr lang="en-US"/>
              <a:t>Click to edit Master title style</a:t>
            </a:r>
            <a:endParaRPr/>
          </a:p>
        </p:txBody>
      </p:sp>
      <p:sp>
        <p:nvSpPr>
          <p:cNvPr id="218" name="Google Shape;218;p34"/>
          <p:cNvSpPr txBox="1">
            <a:spLocks noGrp="1"/>
          </p:cNvSpPr>
          <p:nvPr>
            <p:ph type="subTitle" idx="1"/>
          </p:nvPr>
        </p:nvSpPr>
        <p:spPr>
          <a:xfrm>
            <a:off x="420625" y="737450"/>
            <a:ext cx="2414100" cy="257100"/>
          </a:xfrm>
          <a:prstGeom prst="rect">
            <a:avLst/>
          </a:prstGeom>
        </p:spPr>
        <p:txBody>
          <a:bodyPr spcFirstLastPara="1" wrap="square" lIns="0" tIns="0" rIns="0" bIns="0" anchor="b" anchorCtr="0">
            <a:noAutofit/>
          </a:bodyPr>
          <a:lstStyle>
            <a:lvl1pPr lvl="0">
              <a:lnSpc>
                <a:spcPct val="100000"/>
              </a:lnSpc>
              <a:spcBef>
                <a:spcPts val="0"/>
              </a:spcBef>
              <a:spcAft>
                <a:spcPts val="0"/>
              </a:spcAft>
              <a:buSzPts val="1600"/>
              <a:buNone/>
              <a:defRPr sz="1600" b="1">
                <a:highlight>
                  <a:schemeClr val="accent1"/>
                </a:highlight>
              </a:defRPr>
            </a:lvl1pPr>
            <a:lvl2pPr lvl="1" algn="ctr">
              <a:lnSpc>
                <a:spcPct val="100000"/>
              </a:lnSpc>
              <a:spcBef>
                <a:spcPts val="0"/>
              </a:spcBef>
              <a:spcAft>
                <a:spcPts val="0"/>
              </a:spcAft>
              <a:buSzPts val="2800"/>
              <a:buNone/>
              <a:defRPr sz="2800">
                <a:highlight>
                  <a:schemeClr val="accent1"/>
                </a:highlight>
              </a:defRPr>
            </a:lvl2pPr>
            <a:lvl3pPr lvl="2" algn="ctr">
              <a:lnSpc>
                <a:spcPct val="100000"/>
              </a:lnSpc>
              <a:spcBef>
                <a:spcPts val="0"/>
              </a:spcBef>
              <a:spcAft>
                <a:spcPts val="0"/>
              </a:spcAft>
              <a:buSzPts val="2800"/>
              <a:buNone/>
              <a:defRPr sz="2800">
                <a:highlight>
                  <a:schemeClr val="accent1"/>
                </a:highlight>
              </a:defRPr>
            </a:lvl3pPr>
            <a:lvl4pPr lvl="3" algn="ctr">
              <a:lnSpc>
                <a:spcPct val="100000"/>
              </a:lnSpc>
              <a:spcBef>
                <a:spcPts val="0"/>
              </a:spcBef>
              <a:spcAft>
                <a:spcPts val="0"/>
              </a:spcAft>
              <a:buSzPts val="2800"/>
              <a:buNone/>
              <a:defRPr sz="2800">
                <a:highlight>
                  <a:schemeClr val="accent1"/>
                </a:highlight>
              </a:defRPr>
            </a:lvl4pPr>
            <a:lvl5pPr lvl="4" algn="ctr">
              <a:lnSpc>
                <a:spcPct val="100000"/>
              </a:lnSpc>
              <a:spcBef>
                <a:spcPts val="0"/>
              </a:spcBef>
              <a:spcAft>
                <a:spcPts val="0"/>
              </a:spcAft>
              <a:buSzPts val="2800"/>
              <a:buNone/>
              <a:defRPr sz="2800">
                <a:highlight>
                  <a:schemeClr val="accent1"/>
                </a:highlight>
              </a:defRPr>
            </a:lvl5pPr>
            <a:lvl6pPr lvl="5" algn="ctr">
              <a:lnSpc>
                <a:spcPct val="100000"/>
              </a:lnSpc>
              <a:spcBef>
                <a:spcPts val="0"/>
              </a:spcBef>
              <a:spcAft>
                <a:spcPts val="0"/>
              </a:spcAft>
              <a:buSzPts val="2800"/>
              <a:buNone/>
              <a:defRPr sz="2800">
                <a:highlight>
                  <a:schemeClr val="accent1"/>
                </a:highlight>
              </a:defRPr>
            </a:lvl6pPr>
            <a:lvl7pPr lvl="6" algn="ctr">
              <a:lnSpc>
                <a:spcPct val="100000"/>
              </a:lnSpc>
              <a:spcBef>
                <a:spcPts val="0"/>
              </a:spcBef>
              <a:spcAft>
                <a:spcPts val="0"/>
              </a:spcAft>
              <a:buSzPts val="2800"/>
              <a:buNone/>
              <a:defRPr sz="2800">
                <a:highlight>
                  <a:schemeClr val="accent1"/>
                </a:highlight>
              </a:defRPr>
            </a:lvl7pPr>
            <a:lvl8pPr lvl="7" algn="ctr">
              <a:lnSpc>
                <a:spcPct val="100000"/>
              </a:lnSpc>
              <a:spcBef>
                <a:spcPts val="0"/>
              </a:spcBef>
              <a:spcAft>
                <a:spcPts val="0"/>
              </a:spcAft>
              <a:buSzPts val="2800"/>
              <a:buNone/>
              <a:defRPr sz="2800">
                <a:highlight>
                  <a:schemeClr val="accent1"/>
                </a:highlight>
              </a:defRPr>
            </a:lvl8pPr>
            <a:lvl9pPr lvl="8" algn="ctr">
              <a:lnSpc>
                <a:spcPct val="100000"/>
              </a:lnSpc>
              <a:spcBef>
                <a:spcPts val="0"/>
              </a:spcBef>
              <a:spcAft>
                <a:spcPts val="0"/>
              </a:spcAft>
              <a:buSzPts val="2800"/>
              <a:buNone/>
              <a:defRPr sz="2800">
                <a:highlight>
                  <a:schemeClr val="accent1"/>
                </a:highlight>
              </a:defRPr>
            </a:lvl9pPr>
          </a:lstStyle>
          <a:p>
            <a:r>
              <a:rPr lang="en-US"/>
              <a:t>Click to edit Master subtitle style</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4.3 Section intro slide - Black">
  <p:cSld name="CUSTOM_23_1_1_1_1_2_1_1_1_1_1_1_1_1_2_1_1">
    <p:bg>
      <p:bgPr>
        <a:solidFill>
          <a:schemeClr val="dk1"/>
        </a:solidFill>
        <a:effectLst/>
      </p:bgPr>
    </p:bg>
    <p:spTree>
      <p:nvGrpSpPr>
        <p:cNvPr id="1" name="Shape 219"/>
        <p:cNvGrpSpPr/>
        <p:nvPr/>
      </p:nvGrpSpPr>
      <p:grpSpPr>
        <a:xfrm>
          <a:off x="0" y="0"/>
          <a:ext cx="0" cy="0"/>
          <a:chOff x="0" y="0"/>
          <a:chExt cx="0" cy="0"/>
        </a:xfrm>
      </p:grpSpPr>
      <p:sp>
        <p:nvSpPr>
          <p:cNvPr id="220" name="Google Shape;220;p35"/>
          <p:cNvSpPr txBox="1">
            <a:spLocks noGrp="1"/>
          </p:cNvSpPr>
          <p:nvPr>
            <p:ph type="title"/>
          </p:nvPr>
        </p:nvSpPr>
        <p:spPr>
          <a:xfrm>
            <a:off x="420625" y="1144075"/>
            <a:ext cx="2414100" cy="29013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lt1"/>
              </a:buClr>
              <a:buSzPts val="3200"/>
              <a:buNone/>
              <a:defRPr>
                <a:solidFill>
                  <a:schemeClr val="lt1"/>
                </a:solidFill>
              </a:defRPr>
            </a:lvl1pPr>
            <a:lvl2pPr lvl="1">
              <a:spcBef>
                <a:spcPts val="0"/>
              </a:spcBef>
              <a:spcAft>
                <a:spcPts val="0"/>
              </a:spcAft>
              <a:buSzPts val="3200"/>
              <a:buNone/>
              <a:defRPr sz="3200"/>
            </a:lvl2pPr>
            <a:lvl3pPr lvl="2">
              <a:spcBef>
                <a:spcPts val="800"/>
              </a:spcBef>
              <a:spcAft>
                <a:spcPts val="0"/>
              </a:spcAft>
              <a:buSzPts val="3200"/>
              <a:buNone/>
              <a:defRPr sz="3200"/>
            </a:lvl3pPr>
            <a:lvl4pPr lvl="3">
              <a:spcBef>
                <a:spcPts val="800"/>
              </a:spcBef>
              <a:spcAft>
                <a:spcPts val="0"/>
              </a:spcAft>
              <a:buSzPts val="3200"/>
              <a:buNone/>
              <a:defRPr sz="3200"/>
            </a:lvl4pPr>
            <a:lvl5pPr lvl="4">
              <a:spcBef>
                <a:spcPts val="800"/>
              </a:spcBef>
              <a:spcAft>
                <a:spcPts val="0"/>
              </a:spcAft>
              <a:buSzPts val="3200"/>
              <a:buNone/>
              <a:defRPr sz="3200"/>
            </a:lvl5pPr>
            <a:lvl6pPr lvl="5">
              <a:spcBef>
                <a:spcPts val="800"/>
              </a:spcBef>
              <a:spcAft>
                <a:spcPts val="0"/>
              </a:spcAft>
              <a:buSzPts val="3200"/>
              <a:buNone/>
              <a:defRPr sz="3200"/>
            </a:lvl6pPr>
            <a:lvl7pPr lvl="6">
              <a:spcBef>
                <a:spcPts val="800"/>
              </a:spcBef>
              <a:spcAft>
                <a:spcPts val="0"/>
              </a:spcAft>
              <a:buSzPts val="3200"/>
              <a:buNone/>
              <a:defRPr sz="3200"/>
            </a:lvl7pPr>
            <a:lvl8pPr lvl="7">
              <a:spcBef>
                <a:spcPts val="800"/>
              </a:spcBef>
              <a:spcAft>
                <a:spcPts val="0"/>
              </a:spcAft>
              <a:buSzPts val="3200"/>
              <a:buNone/>
              <a:defRPr sz="3200"/>
            </a:lvl8pPr>
            <a:lvl9pPr lvl="8">
              <a:spcBef>
                <a:spcPts val="800"/>
              </a:spcBef>
              <a:spcAft>
                <a:spcPts val="800"/>
              </a:spcAft>
              <a:buSzPts val="3200"/>
              <a:buNone/>
              <a:defRPr sz="3200"/>
            </a:lvl9pPr>
          </a:lstStyle>
          <a:p>
            <a:r>
              <a:rPr lang="en-US"/>
              <a:t>Click to edit Master title style</a:t>
            </a:r>
            <a:endParaRPr/>
          </a:p>
        </p:txBody>
      </p:sp>
      <p:sp>
        <p:nvSpPr>
          <p:cNvPr id="221" name="Google Shape;221;p35"/>
          <p:cNvSpPr txBox="1">
            <a:spLocks noGrp="1"/>
          </p:cNvSpPr>
          <p:nvPr>
            <p:ph type="subTitle" idx="1"/>
          </p:nvPr>
        </p:nvSpPr>
        <p:spPr>
          <a:xfrm>
            <a:off x="420625" y="737450"/>
            <a:ext cx="2414100" cy="257100"/>
          </a:xfrm>
          <a:prstGeom prst="rect">
            <a:avLst/>
          </a:prstGeom>
        </p:spPr>
        <p:txBody>
          <a:bodyPr spcFirstLastPara="1" wrap="square" lIns="0" tIns="0" rIns="0" bIns="0" anchor="b" anchorCtr="0">
            <a:noAutofit/>
          </a:bodyPr>
          <a:lstStyle>
            <a:lvl1pPr lvl="0">
              <a:lnSpc>
                <a:spcPct val="100000"/>
              </a:lnSpc>
              <a:spcBef>
                <a:spcPts val="0"/>
              </a:spcBef>
              <a:spcAft>
                <a:spcPts val="0"/>
              </a:spcAft>
              <a:buSzPts val="1600"/>
              <a:buNone/>
              <a:defRPr sz="1600" b="1">
                <a:highlight>
                  <a:schemeClr val="accent1"/>
                </a:highlight>
              </a:defRPr>
            </a:lvl1pPr>
            <a:lvl2pPr lvl="1" algn="ctr">
              <a:lnSpc>
                <a:spcPct val="100000"/>
              </a:lnSpc>
              <a:spcBef>
                <a:spcPts val="0"/>
              </a:spcBef>
              <a:spcAft>
                <a:spcPts val="0"/>
              </a:spcAft>
              <a:buSzPts val="2800"/>
              <a:buNone/>
              <a:defRPr sz="2800">
                <a:highlight>
                  <a:schemeClr val="accent1"/>
                </a:highlight>
              </a:defRPr>
            </a:lvl2pPr>
            <a:lvl3pPr lvl="2" algn="ctr">
              <a:lnSpc>
                <a:spcPct val="100000"/>
              </a:lnSpc>
              <a:spcBef>
                <a:spcPts val="0"/>
              </a:spcBef>
              <a:spcAft>
                <a:spcPts val="0"/>
              </a:spcAft>
              <a:buSzPts val="2800"/>
              <a:buNone/>
              <a:defRPr sz="2800">
                <a:highlight>
                  <a:schemeClr val="accent1"/>
                </a:highlight>
              </a:defRPr>
            </a:lvl3pPr>
            <a:lvl4pPr lvl="3" algn="ctr">
              <a:lnSpc>
                <a:spcPct val="100000"/>
              </a:lnSpc>
              <a:spcBef>
                <a:spcPts val="0"/>
              </a:spcBef>
              <a:spcAft>
                <a:spcPts val="0"/>
              </a:spcAft>
              <a:buSzPts val="2800"/>
              <a:buNone/>
              <a:defRPr sz="2800">
                <a:highlight>
                  <a:schemeClr val="accent1"/>
                </a:highlight>
              </a:defRPr>
            </a:lvl4pPr>
            <a:lvl5pPr lvl="4" algn="ctr">
              <a:lnSpc>
                <a:spcPct val="100000"/>
              </a:lnSpc>
              <a:spcBef>
                <a:spcPts val="0"/>
              </a:spcBef>
              <a:spcAft>
                <a:spcPts val="0"/>
              </a:spcAft>
              <a:buSzPts val="2800"/>
              <a:buNone/>
              <a:defRPr sz="2800">
                <a:highlight>
                  <a:schemeClr val="accent1"/>
                </a:highlight>
              </a:defRPr>
            </a:lvl5pPr>
            <a:lvl6pPr lvl="5" algn="ctr">
              <a:lnSpc>
                <a:spcPct val="100000"/>
              </a:lnSpc>
              <a:spcBef>
                <a:spcPts val="0"/>
              </a:spcBef>
              <a:spcAft>
                <a:spcPts val="0"/>
              </a:spcAft>
              <a:buSzPts val="2800"/>
              <a:buNone/>
              <a:defRPr sz="2800">
                <a:highlight>
                  <a:schemeClr val="accent1"/>
                </a:highlight>
              </a:defRPr>
            </a:lvl6pPr>
            <a:lvl7pPr lvl="6" algn="ctr">
              <a:lnSpc>
                <a:spcPct val="100000"/>
              </a:lnSpc>
              <a:spcBef>
                <a:spcPts val="0"/>
              </a:spcBef>
              <a:spcAft>
                <a:spcPts val="0"/>
              </a:spcAft>
              <a:buSzPts val="2800"/>
              <a:buNone/>
              <a:defRPr sz="2800">
                <a:highlight>
                  <a:schemeClr val="accent1"/>
                </a:highlight>
              </a:defRPr>
            </a:lvl7pPr>
            <a:lvl8pPr lvl="7" algn="ctr">
              <a:lnSpc>
                <a:spcPct val="100000"/>
              </a:lnSpc>
              <a:spcBef>
                <a:spcPts val="0"/>
              </a:spcBef>
              <a:spcAft>
                <a:spcPts val="0"/>
              </a:spcAft>
              <a:buSzPts val="2800"/>
              <a:buNone/>
              <a:defRPr sz="2800">
                <a:highlight>
                  <a:schemeClr val="accent1"/>
                </a:highlight>
              </a:defRPr>
            </a:lvl8pPr>
            <a:lvl9pPr lvl="8" algn="ctr">
              <a:lnSpc>
                <a:spcPct val="100000"/>
              </a:lnSpc>
              <a:spcBef>
                <a:spcPts val="0"/>
              </a:spcBef>
              <a:spcAft>
                <a:spcPts val="0"/>
              </a:spcAft>
              <a:buSzPts val="2800"/>
              <a:buNone/>
              <a:defRPr sz="2800">
                <a:highlight>
                  <a:schemeClr val="accent1"/>
                </a:highlight>
              </a:defRPr>
            </a:lvl9pPr>
          </a:lstStyle>
          <a:p>
            <a:r>
              <a:rPr lang="en-US"/>
              <a:t>Click to edit Master subtitle style</a:t>
            </a:r>
            <a:endParaRPr/>
          </a:p>
        </p:txBody>
      </p:sp>
      <p:sp>
        <p:nvSpPr>
          <p:cNvPr id="222" name="Google Shape;222;p35"/>
          <p:cNvSpPr>
            <a:spLocks noGrp="1"/>
          </p:cNvSpPr>
          <p:nvPr>
            <p:ph type="pic" idx="2"/>
          </p:nvPr>
        </p:nvSpPr>
        <p:spPr>
          <a:xfrm>
            <a:off x="3255275" y="0"/>
            <a:ext cx="5889000" cy="5143500"/>
          </a:xfrm>
          <a:prstGeom prst="rect">
            <a:avLst/>
          </a:prstGeom>
          <a:no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4.3 Section intro slide - Gold">
  <p:cSld name="CUSTOM_23_1_1_1_1_2_1_1_1_1_1_1_1_1_2_1_1_1">
    <p:bg>
      <p:bgPr>
        <a:solidFill>
          <a:schemeClr val="accent1"/>
        </a:solidFill>
        <a:effectLst/>
      </p:bgPr>
    </p:bg>
    <p:spTree>
      <p:nvGrpSpPr>
        <p:cNvPr id="1" name="Shape 223"/>
        <p:cNvGrpSpPr/>
        <p:nvPr/>
      </p:nvGrpSpPr>
      <p:grpSpPr>
        <a:xfrm>
          <a:off x="0" y="0"/>
          <a:ext cx="0" cy="0"/>
          <a:chOff x="0" y="0"/>
          <a:chExt cx="0" cy="0"/>
        </a:xfrm>
      </p:grpSpPr>
      <p:sp>
        <p:nvSpPr>
          <p:cNvPr id="224" name="Google Shape;224;p36"/>
          <p:cNvSpPr txBox="1">
            <a:spLocks noGrp="1"/>
          </p:cNvSpPr>
          <p:nvPr>
            <p:ph type="title"/>
          </p:nvPr>
        </p:nvSpPr>
        <p:spPr>
          <a:xfrm>
            <a:off x="420625" y="1144075"/>
            <a:ext cx="2414100" cy="2901300"/>
          </a:xfrm>
          <a:prstGeom prst="rect">
            <a:avLst/>
          </a:prstGeom>
        </p:spPr>
        <p:txBody>
          <a:bodyPr spcFirstLastPara="1" wrap="square" lIns="0" tIns="0" rIns="0" bIns="0" anchor="t" anchorCtr="0">
            <a:normAutofit/>
          </a:bodyPr>
          <a:lstStyle>
            <a:lvl1pPr lvl="0">
              <a:lnSpc>
                <a:spcPct val="90000"/>
              </a:lnSpc>
              <a:spcBef>
                <a:spcPts val="0"/>
              </a:spcBef>
              <a:spcAft>
                <a:spcPts val="0"/>
              </a:spcAft>
              <a:buSzPts val="3200"/>
              <a:buNone/>
              <a:defRPr/>
            </a:lvl1pPr>
            <a:lvl2pPr lvl="1">
              <a:spcBef>
                <a:spcPts val="0"/>
              </a:spcBef>
              <a:spcAft>
                <a:spcPts val="0"/>
              </a:spcAft>
              <a:buSzPts val="3200"/>
              <a:buNone/>
              <a:defRPr sz="3200"/>
            </a:lvl2pPr>
            <a:lvl3pPr lvl="2">
              <a:spcBef>
                <a:spcPts val="800"/>
              </a:spcBef>
              <a:spcAft>
                <a:spcPts val="0"/>
              </a:spcAft>
              <a:buSzPts val="3200"/>
              <a:buNone/>
              <a:defRPr sz="3200"/>
            </a:lvl3pPr>
            <a:lvl4pPr lvl="3">
              <a:spcBef>
                <a:spcPts val="800"/>
              </a:spcBef>
              <a:spcAft>
                <a:spcPts val="0"/>
              </a:spcAft>
              <a:buSzPts val="3200"/>
              <a:buNone/>
              <a:defRPr sz="3200"/>
            </a:lvl4pPr>
            <a:lvl5pPr lvl="4">
              <a:spcBef>
                <a:spcPts val="800"/>
              </a:spcBef>
              <a:spcAft>
                <a:spcPts val="0"/>
              </a:spcAft>
              <a:buSzPts val="3200"/>
              <a:buNone/>
              <a:defRPr sz="3200"/>
            </a:lvl5pPr>
            <a:lvl6pPr lvl="5">
              <a:spcBef>
                <a:spcPts val="800"/>
              </a:spcBef>
              <a:spcAft>
                <a:spcPts val="0"/>
              </a:spcAft>
              <a:buSzPts val="3200"/>
              <a:buNone/>
              <a:defRPr sz="3200"/>
            </a:lvl6pPr>
            <a:lvl7pPr lvl="6">
              <a:spcBef>
                <a:spcPts val="800"/>
              </a:spcBef>
              <a:spcAft>
                <a:spcPts val="0"/>
              </a:spcAft>
              <a:buSzPts val="3200"/>
              <a:buNone/>
              <a:defRPr sz="3200"/>
            </a:lvl7pPr>
            <a:lvl8pPr lvl="7">
              <a:spcBef>
                <a:spcPts val="800"/>
              </a:spcBef>
              <a:spcAft>
                <a:spcPts val="0"/>
              </a:spcAft>
              <a:buSzPts val="3200"/>
              <a:buNone/>
              <a:defRPr sz="3200"/>
            </a:lvl8pPr>
            <a:lvl9pPr lvl="8">
              <a:spcBef>
                <a:spcPts val="800"/>
              </a:spcBef>
              <a:spcAft>
                <a:spcPts val="800"/>
              </a:spcAft>
              <a:buSzPts val="3200"/>
              <a:buNone/>
              <a:defRPr sz="3200"/>
            </a:lvl9pPr>
          </a:lstStyle>
          <a:p>
            <a:r>
              <a:rPr lang="en-US"/>
              <a:t>Click to edit Master title style</a:t>
            </a:r>
            <a:endParaRPr/>
          </a:p>
        </p:txBody>
      </p:sp>
      <p:sp>
        <p:nvSpPr>
          <p:cNvPr id="225" name="Google Shape;225;p36"/>
          <p:cNvSpPr txBox="1">
            <a:spLocks noGrp="1"/>
          </p:cNvSpPr>
          <p:nvPr>
            <p:ph type="subTitle" idx="1"/>
          </p:nvPr>
        </p:nvSpPr>
        <p:spPr>
          <a:xfrm>
            <a:off x="420625" y="737450"/>
            <a:ext cx="2414100" cy="257100"/>
          </a:xfrm>
          <a:prstGeom prst="rect">
            <a:avLst/>
          </a:prstGeom>
        </p:spPr>
        <p:txBody>
          <a:bodyPr spcFirstLastPara="1" wrap="square" lIns="0" tIns="0" rIns="0" bIns="0" anchor="b" anchorCtr="0">
            <a:noAutofit/>
          </a:bodyPr>
          <a:lstStyle>
            <a:lvl1pPr lvl="0">
              <a:lnSpc>
                <a:spcPct val="100000"/>
              </a:lnSpc>
              <a:spcBef>
                <a:spcPts val="0"/>
              </a:spcBef>
              <a:spcAft>
                <a:spcPts val="0"/>
              </a:spcAft>
              <a:buSzPts val="1600"/>
              <a:buNone/>
              <a:defRPr sz="1600" b="1">
                <a:highlight>
                  <a:schemeClr val="lt1"/>
                </a:highlight>
              </a:defRPr>
            </a:lvl1pPr>
            <a:lvl2pPr lvl="1" algn="ctr">
              <a:lnSpc>
                <a:spcPct val="100000"/>
              </a:lnSpc>
              <a:spcBef>
                <a:spcPts val="0"/>
              </a:spcBef>
              <a:spcAft>
                <a:spcPts val="0"/>
              </a:spcAft>
              <a:buSzPts val="2800"/>
              <a:buNone/>
              <a:defRPr sz="2800">
                <a:highlight>
                  <a:schemeClr val="lt1"/>
                </a:highlight>
              </a:defRPr>
            </a:lvl2pPr>
            <a:lvl3pPr lvl="2" algn="ctr">
              <a:lnSpc>
                <a:spcPct val="100000"/>
              </a:lnSpc>
              <a:spcBef>
                <a:spcPts val="0"/>
              </a:spcBef>
              <a:spcAft>
                <a:spcPts val="0"/>
              </a:spcAft>
              <a:buSzPts val="2800"/>
              <a:buNone/>
              <a:defRPr sz="2800">
                <a:highlight>
                  <a:schemeClr val="lt1"/>
                </a:highlight>
              </a:defRPr>
            </a:lvl3pPr>
            <a:lvl4pPr lvl="3" algn="ctr">
              <a:lnSpc>
                <a:spcPct val="100000"/>
              </a:lnSpc>
              <a:spcBef>
                <a:spcPts val="0"/>
              </a:spcBef>
              <a:spcAft>
                <a:spcPts val="0"/>
              </a:spcAft>
              <a:buSzPts val="2800"/>
              <a:buNone/>
              <a:defRPr sz="2800">
                <a:highlight>
                  <a:schemeClr val="lt1"/>
                </a:highlight>
              </a:defRPr>
            </a:lvl4pPr>
            <a:lvl5pPr lvl="4" algn="ctr">
              <a:lnSpc>
                <a:spcPct val="100000"/>
              </a:lnSpc>
              <a:spcBef>
                <a:spcPts val="0"/>
              </a:spcBef>
              <a:spcAft>
                <a:spcPts val="0"/>
              </a:spcAft>
              <a:buSzPts val="2800"/>
              <a:buNone/>
              <a:defRPr sz="2800">
                <a:highlight>
                  <a:schemeClr val="lt1"/>
                </a:highlight>
              </a:defRPr>
            </a:lvl5pPr>
            <a:lvl6pPr lvl="5" algn="ctr">
              <a:lnSpc>
                <a:spcPct val="100000"/>
              </a:lnSpc>
              <a:spcBef>
                <a:spcPts val="0"/>
              </a:spcBef>
              <a:spcAft>
                <a:spcPts val="0"/>
              </a:spcAft>
              <a:buSzPts val="2800"/>
              <a:buNone/>
              <a:defRPr sz="2800">
                <a:highlight>
                  <a:schemeClr val="lt1"/>
                </a:highlight>
              </a:defRPr>
            </a:lvl6pPr>
            <a:lvl7pPr lvl="6" algn="ctr">
              <a:lnSpc>
                <a:spcPct val="100000"/>
              </a:lnSpc>
              <a:spcBef>
                <a:spcPts val="0"/>
              </a:spcBef>
              <a:spcAft>
                <a:spcPts val="0"/>
              </a:spcAft>
              <a:buSzPts val="2800"/>
              <a:buNone/>
              <a:defRPr sz="2800">
                <a:highlight>
                  <a:schemeClr val="lt1"/>
                </a:highlight>
              </a:defRPr>
            </a:lvl7pPr>
            <a:lvl8pPr lvl="7" algn="ctr">
              <a:lnSpc>
                <a:spcPct val="100000"/>
              </a:lnSpc>
              <a:spcBef>
                <a:spcPts val="0"/>
              </a:spcBef>
              <a:spcAft>
                <a:spcPts val="0"/>
              </a:spcAft>
              <a:buSzPts val="2800"/>
              <a:buNone/>
              <a:defRPr sz="2800">
                <a:highlight>
                  <a:schemeClr val="lt1"/>
                </a:highlight>
              </a:defRPr>
            </a:lvl8pPr>
            <a:lvl9pPr lvl="8" algn="ctr">
              <a:lnSpc>
                <a:spcPct val="100000"/>
              </a:lnSpc>
              <a:spcBef>
                <a:spcPts val="0"/>
              </a:spcBef>
              <a:spcAft>
                <a:spcPts val="0"/>
              </a:spcAft>
              <a:buSzPts val="2800"/>
              <a:buNone/>
              <a:defRPr sz="2800">
                <a:highlight>
                  <a:schemeClr val="lt1"/>
                </a:highlight>
              </a:defRPr>
            </a:lvl9pPr>
          </a:lstStyle>
          <a:p>
            <a:r>
              <a:rPr lang="en-US"/>
              <a:t>Click to edit Master subtitle style</a:t>
            </a:r>
            <a:endParaRPr/>
          </a:p>
        </p:txBody>
      </p:sp>
      <p:sp>
        <p:nvSpPr>
          <p:cNvPr id="226" name="Google Shape;226;p36"/>
          <p:cNvSpPr>
            <a:spLocks noGrp="1"/>
          </p:cNvSpPr>
          <p:nvPr>
            <p:ph type="pic" idx="2"/>
          </p:nvPr>
        </p:nvSpPr>
        <p:spPr>
          <a:xfrm>
            <a:off x="3255275" y="0"/>
            <a:ext cx="5889000" cy="51435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4.3 Section intro slide - Maroon">
  <p:cSld name="CUSTOM_23_1_1_1_1_2_1_1_1_1_1_1_1_1_2_1_1_1_1">
    <p:bg>
      <p:bgPr>
        <a:solidFill>
          <a:schemeClr val="accent2"/>
        </a:solidFill>
        <a:effectLst/>
      </p:bgPr>
    </p:bg>
    <p:spTree>
      <p:nvGrpSpPr>
        <p:cNvPr id="1" name="Shape 227"/>
        <p:cNvGrpSpPr/>
        <p:nvPr/>
      </p:nvGrpSpPr>
      <p:grpSpPr>
        <a:xfrm>
          <a:off x="0" y="0"/>
          <a:ext cx="0" cy="0"/>
          <a:chOff x="0" y="0"/>
          <a:chExt cx="0" cy="0"/>
        </a:xfrm>
      </p:grpSpPr>
      <p:sp>
        <p:nvSpPr>
          <p:cNvPr id="228" name="Google Shape;228;p37"/>
          <p:cNvSpPr txBox="1">
            <a:spLocks noGrp="1"/>
          </p:cNvSpPr>
          <p:nvPr>
            <p:ph type="title"/>
          </p:nvPr>
        </p:nvSpPr>
        <p:spPr>
          <a:xfrm>
            <a:off x="420625" y="1144075"/>
            <a:ext cx="2414100" cy="2901300"/>
          </a:xfrm>
          <a:prstGeom prst="rect">
            <a:avLst/>
          </a:prstGeom>
        </p:spPr>
        <p:txBody>
          <a:bodyPr spcFirstLastPara="1" wrap="square" lIns="0" tIns="0" rIns="0" bIns="0" anchor="t" anchorCtr="0">
            <a:normAutofit/>
          </a:bodyPr>
          <a:lstStyle>
            <a:lvl1pPr lvl="0">
              <a:lnSpc>
                <a:spcPct val="90000"/>
              </a:lnSpc>
              <a:spcBef>
                <a:spcPts val="0"/>
              </a:spcBef>
              <a:spcAft>
                <a:spcPts val="0"/>
              </a:spcAft>
              <a:buClr>
                <a:schemeClr val="lt1"/>
              </a:buClr>
              <a:buSzPts val="3200"/>
              <a:buNone/>
              <a:defRPr>
                <a:solidFill>
                  <a:schemeClr val="lt1"/>
                </a:solidFill>
              </a:defRPr>
            </a:lvl1pPr>
            <a:lvl2pPr lvl="1">
              <a:spcBef>
                <a:spcPts val="0"/>
              </a:spcBef>
              <a:spcAft>
                <a:spcPts val="0"/>
              </a:spcAft>
              <a:buSzPts val="3200"/>
              <a:buNone/>
              <a:defRPr sz="3200"/>
            </a:lvl2pPr>
            <a:lvl3pPr lvl="2">
              <a:spcBef>
                <a:spcPts val="800"/>
              </a:spcBef>
              <a:spcAft>
                <a:spcPts val="0"/>
              </a:spcAft>
              <a:buSzPts val="3200"/>
              <a:buNone/>
              <a:defRPr sz="3200"/>
            </a:lvl3pPr>
            <a:lvl4pPr lvl="3">
              <a:spcBef>
                <a:spcPts val="800"/>
              </a:spcBef>
              <a:spcAft>
                <a:spcPts val="0"/>
              </a:spcAft>
              <a:buSzPts val="3200"/>
              <a:buNone/>
              <a:defRPr sz="3200"/>
            </a:lvl4pPr>
            <a:lvl5pPr lvl="4">
              <a:spcBef>
                <a:spcPts val="800"/>
              </a:spcBef>
              <a:spcAft>
                <a:spcPts val="0"/>
              </a:spcAft>
              <a:buSzPts val="3200"/>
              <a:buNone/>
              <a:defRPr sz="3200"/>
            </a:lvl5pPr>
            <a:lvl6pPr lvl="5">
              <a:spcBef>
                <a:spcPts val="800"/>
              </a:spcBef>
              <a:spcAft>
                <a:spcPts val="0"/>
              </a:spcAft>
              <a:buSzPts val="3200"/>
              <a:buNone/>
              <a:defRPr sz="3200"/>
            </a:lvl6pPr>
            <a:lvl7pPr lvl="6">
              <a:spcBef>
                <a:spcPts val="800"/>
              </a:spcBef>
              <a:spcAft>
                <a:spcPts val="0"/>
              </a:spcAft>
              <a:buSzPts val="3200"/>
              <a:buNone/>
              <a:defRPr sz="3200"/>
            </a:lvl7pPr>
            <a:lvl8pPr lvl="7">
              <a:spcBef>
                <a:spcPts val="800"/>
              </a:spcBef>
              <a:spcAft>
                <a:spcPts val="0"/>
              </a:spcAft>
              <a:buSzPts val="3200"/>
              <a:buNone/>
              <a:defRPr sz="3200"/>
            </a:lvl8pPr>
            <a:lvl9pPr lvl="8">
              <a:spcBef>
                <a:spcPts val="800"/>
              </a:spcBef>
              <a:spcAft>
                <a:spcPts val="800"/>
              </a:spcAft>
              <a:buSzPts val="3200"/>
              <a:buNone/>
              <a:defRPr sz="3200"/>
            </a:lvl9pPr>
          </a:lstStyle>
          <a:p>
            <a:r>
              <a:rPr lang="en-US"/>
              <a:t>Click to edit Master title style</a:t>
            </a:r>
            <a:endParaRPr/>
          </a:p>
        </p:txBody>
      </p:sp>
      <p:sp>
        <p:nvSpPr>
          <p:cNvPr id="229" name="Google Shape;229;p37"/>
          <p:cNvSpPr txBox="1">
            <a:spLocks noGrp="1"/>
          </p:cNvSpPr>
          <p:nvPr>
            <p:ph type="subTitle" idx="1"/>
          </p:nvPr>
        </p:nvSpPr>
        <p:spPr>
          <a:xfrm>
            <a:off x="420625" y="737450"/>
            <a:ext cx="2414100" cy="257100"/>
          </a:xfrm>
          <a:prstGeom prst="rect">
            <a:avLst/>
          </a:prstGeom>
        </p:spPr>
        <p:txBody>
          <a:bodyPr spcFirstLastPara="1" wrap="square" lIns="0" tIns="0" rIns="0" bIns="0" anchor="b" anchorCtr="0">
            <a:noAutofit/>
          </a:bodyPr>
          <a:lstStyle>
            <a:lvl1pPr lvl="0">
              <a:lnSpc>
                <a:spcPct val="100000"/>
              </a:lnSpc>
              <a:spcBef>
                <a:spcPts val="0"/>
              </a:spcBef>
              <a:spcAft>
                <a:spcPts val="0"/>
              </a:spcAft>
              <a:buSzPts val="1600"/>
              <a:buNone/>
              <a:defRPr sz="1600" b="1">
                <a:highlight>
                  <a:schemeClr val="lt1"/>
                </a:highlight>
              </a:defRPr>
            </a:lvl1pPr>
            <a:lvl2pPr lvl="1" algn="ctr">
              <a:lnSpc>
                <a:spcPct val="100000"/>
              </a:lnSpc>
              <a:spcBef>
                <a:spcPts val="0"/>
              </a:spcBef>
              <a:spcAft>
                <a:spcPts val="0"/>
              </a:spcAft>
              <a:buSzPts val="2800"/>
              <a:buNone/>
              <a:defRPr sz="2800">
                <a:highlight>
                  <a:schemeClr val="lt1"/>
                </a:highlight>
              </a:defRPr>
            </a:lvl2pPr>
            <a:lvl3pPr lvl="2" algn="ctr">
              <a:lnSpc>
                <a:spcPct val="100000"/>
              </a:lnSpc>
              <a:spcBef>
                <a:spcPts val="0"/>
              </a:spcBef>
              <a:spcAft>
                <a:spcPts val="0"/>
              </a:spcAft>
              <a:buSzPts val="2800"/>
              <a:buNone/>
              <a:defRPr sz="2800">
                <a:highlight>
                  <a:schemeClr val="lt1"/>
                </a:highlight>
              </a:defRPr>
            </a:lvl3pPr>
            <a:lvl4pPr lvl="3" algn="ctr">
              <a:lnSpc>
                <a:spcPct val="100000"/>
              </a:lnSpc>
              <a:spcBef>
                <a:spcPts val="0"/>
              </a:spcBef>
              <a:spcAft>
                <a:spcPts val="0"/>
              </a:spcAft>
              <a:buSzPts val="2800"/>
              <a:buNone/>
              <a:defRPr sz="2800">
                <a:highlight>
                  <a:schemeClr val="lt1"/>
                </a:highlight>
              </a:defRPr>
            </a:lvl4pPr>
            <a:lvl5pPr lvl="4" algn="ctr">
              <a:lnSpc>
                <a:spcPct val="100000"/>
              </a:lnSpc>
              <a:spcBef>
                <a:spcPts val="0"/>
              </a:spcBef>
              <a:spcAft>
                <a:spcPts val="0"/>
              </a:spcAft>
              <a:buSzPts val="2800"/>
              <a:buNone/>
              <a:defRPr sz="2800">
                <a:highlight>
                  <a:schemeClr val="lt1"/>
                </a:highlight>
              </a:defRPr>
            </a:lvl5pPr>
            <a:lvl6pPr lvl="5" algn="ctr">
              <a:lnSpc>
                <a:spcPct val="100000"/>
              </a:lnSpc>
              <a:spcBef>
                <a:spcPts val="0"/>
              </a:spcBef>
              <a:spcAft>
                <a:spcPts val="0"/>
              </a:spcAft>
              <a:buSzPts val="2800"/>
              <a:buNone/>
              <a:defRPr sz="2800">
                <a:highlight>
                  <a:schemeClr val="lt1"/>
                </a:highlight>
              </a:defRPr>
            </a:lvl6pPr>
            <a:lvl7pPr lvl="6" algn="ctr">
              <a:lnSpc>
                <a:spcPct val="100000"/>
              </a:lnSpc>
              <a:spcBef>
                <a:spcPts val="0"/>
              </a:spcBef>
              <a:spcAft>
                <a:spcPts val="0"/>
              </a:spcAft>
              <a:buSzPts val="2800"/>
              <a:buNone/>
              <a:defRPr sz="2800">
                <a:highlight>
                  <a:schemeClr val="lt1"/>
                </a:highlight>
              </a:defRPr>
            </a:lvl7pPr>
            <a:lvl8pPr lvl="7" algn="ctr">
              <a:lnSpc>
                <a:spcPct val="100000"/>
              </a:lnSpc>
              <a:spcBef>
                <a:spcPts val="0"/>
              </a:spcBef>
              <a:spcAft>
                <a:spcPts val="0"/>
              </a:spcAft>
              <a:buSzPts val="2800"/>
              <a:buNone/>
              <a:defRPr sz="2800">
                <a:highlight>
                  <a:schemeClr val="lt1"/>
                </a:highlight>
              </a:defRPr>
            </a:lvl8pPr>
            <a:lvl9pPr lvl="8" algn="ctr">
              <a:lnSpc>
                <a:spcPct val="100000"/>
              </a:lnSpc>
              <a:spcBef>
                <a:spcPts val="0"/>
              </a:spcBef>
              <a:spcAft>
                <a:spcPts val="0"/>
              </a:spcAft>
              <a:buSzPts val="2800"/>
              <a:buNone/>
              <a:defRPr sz="2800">
                <a:highlight>
                  <a:schemeClr val="lt1"/>
                </a:highlight>
              </a:defRPr>
            </a:lvl9pPr>
          </a:lstStyle>
          <a:p>
            <a:r>
              <a:rPr lang="en-US"/>
              <a:t>Click to edit Master subtitle style</a:t>
            </a:r>
            <a:endParaRPr/>
          </a:p>
        </p:txBody>
      </p:sp>
      <p:sp>
        <p:nvSpPr>
          <p:cNvPr id="230" name="Google Shape;230;p37"/>
          <p:cNvSpPr>
            <a:spLocks noGrp="1"/>
          </p:cNvSpPr>
          <p:nvPr>
            <p:ph type="pic" idx="2"/>
          </p:nvPr>
        </p:nvSpPr>
        <p:spPr>
          <a:xfrm>
            <a:off x="3255275" y="0"/>
            <a:ext cx="5889000" cy="5143500"/>
          </a:xfrm>
          <a:prstGeom prst="rect">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1 Title slide - Gold">
  <p:cSld name="CUSTOM_20_2_2">
    <p:bg>
      <p:bgPr>
        <a:solidFill>
          <a:schemeClr val="accent1"/>
        </a:solidFill>
        <a:effectLst/>
      </p:bgPr>
    </p:bg>
    <p:spTree>
      <p:nvGrpSpPr>
        <p:cNvPr id="1" name="Shape 28"/>
        <p:cNvGrpSpPr/>
        <p:nvPr/>
      </p:nvGrpSpPr>
      <p:grpSpPr>
        <a:xfrm>
          <a:off x="0" y="0"/>
          <a:ext cx="0" cy="0"/>
          <a:chOff x="0" y="0"/>
          <a:chExt cx="0" cy="0"/>
        </a:xfrm>
      </p:grpSpPr>
      <p:sp>
        <p:nvSpPr>
          <p:cNvPr id="29" name="Google Shape;29;p6"/>
          <p:cNvSpPr txBox="1">
            <a:spLocks noGrp="1"/>
          </p:cNvSpPr>
          <p:nvPr>
            <p:ph type="ctrTitle"/>
          </p:nvPr>
        </p:nvSpPr>
        <p:spPr>
          <a:xfrm>
            <a:off x="420625" y="994550"/>
            <a:ext cx="8275200" cy="2937000"/>
          </a:xfrm>
          <a:prstGeom prst="rect">
            <a:avLst/>
          </a:prstGeom>
        </p:spPr>
        <p:txBody>
          <a:bodyPr spcFirstLastPara="1" wrap="square" lIns="0" tIns="0" rIns="0" bIns="0" anchor="b" anchorCtr="0">
            <a:normAutofit/>
          </a:bodyPr>
          <a:lstStyle>
            <a:lvl1pPr lvl="0">
              <a:lnSpc>
                <a:spcPct val="90000"/>
              </a:lnSpc>
              <a:spcBef>
                <a:spcPts val="0"/>
              </a:spcBef>
              <a:spcAft>
                <a:spcPts val="0"/>
              </a:spcAft>
              <a:buSzPts val="6000"/>
              <a:buNone/>
              <a:defRPr sz="6000"/>
            </a:lvl1pPr>
            <a:lvl2pPr lvl="1" algn="ctr">
              <a:spcBef>
                <a:spcPts val="0"/>
              </a:spcBef>
              <a:spcAft>
                <a:spcPts val="0"/>
              </a:spcAft>
              <a:buSzPts val="4800"/>
              <a:buNone/>
              <a:defRPr sz="4800"/>
            </a:lvl2pPr>
            <a:lvl3pPr lvl="2" algn="ctr">
              <a:spcBef>
                <a:spcPts val="800"/>
              </a:spcBef>
              <a:spcAft>
                <a:spcPts val="0"/>
              </a:spcAft>
              <a:buSzPts val="4800"/>
              <a:buNone/>
              <a:defRPr sz="4800"/>
            </a:lvl3pPr>
            <a:lvl4pPr lvl="3" algn="ctr">
              <a:spcBef>
                <a:spcPts val="800"/>
              </a:spcBef>
              <a:spcAft>
                <a:spcPts val="0"/>
              </a:spcAft>
              <a:buSzPts val="4800"/>
              <a:buNone/>
              <a:defRPr sz="4800"/>
            </a:lvl4pPr>
            <a:lvl5pPr lvl="4" algn="ctr">
              <a:spcBef>
                <a:spcPts val="800"/>
              </a:spcBef>
              <a:spcAft>
                <a:spcPts val="0"/>
              </a:spcAft>
              <a:buSzPts val="4800"/>
              <a:buNone/>
              <a:defRPr sz="4800"/>
            </a:lvl5pPr>
            <a:lvl6pPr lvl="5" algn="ctr">
              <a:spcBef>
                <a:spcPts val="800"/>
              </a:spcBef>
              <a:spcAft>
                <a:spcPts val="0"/>
              </a:spcAft>
              <a:buSzPts val="4800"/>
              <a:buNone/>
              <a:defRPr sz="4800"/>
            </a:lvl6pPr>
            <a:lvl7pPr lvl="6" algn="ctr">
              <a:spcBef>
                <a:spcPts val="800"/>
              </a:spcBef>
              <a:spcAft>
                <a:spcPts val="0"/>
              </a:spcAft>
              <a:buSzPts val="4800"/>
              <a:buNone/>
              <a:defRPr sz="4800"/>
            </a:lvl7pPr>
            <a:lvl8pPr lvl="7" algn="ctr">
              <a:spcBef>
                <a:spcPts val="800"/>
              </a:spcBef>
              <a:spcAft>
                <a:spcPts val="0"/>
              </a:spcAft>
              <a:buSzPts val="4800"/>
              <a:buNone/>
              <a:defRPr sz="4800"/>
            </a:lvl8pPr>
            <a:lvl9pPr lvl="8" algn="ctr">
              <a:spcBef>
                <a:spcPts val="800"/>
              </a:spcBef>
              <a:spcAft>
                <a:spcPts val="800"/>
              </a:spcAft>
              <a:buSzPts val="4800"/>
              <a:buNone/>
              <a:defRPr sz="4800"/>
            </a:lvl9pPr>
          </a:lstStyle>
          <a:p>
            <a:r>
              <a:rPr lang="en-US"/>
              <a:t>Click to edit Master title style</a:t>
            </a:r>
            <a:endParaRPr/>
          </a:p>
        </p:txBody>
      </p:sp>
      <p:sp>
        <p:nvSpPr>
          <p:cNvPr id="30" name="Google Shape;30;p6"/>
          <p:cNvSpPr txBox="1">
            <a:spLocks noGrp="1"/>
          </p:cNvSpPr>
          <p:nvPr>
            <p:ph type="subTitle" idx="1"/>
          </p:nvPr>
        </p:nvSpPr>
        <p:spPr>
          <a:xfrm>
            <a:off x="420600" y="3931450"/>
            <a:ext cx="8275200" cy="244800"/>
          </a:xfrm>
          <a:prstGeom prst="rect">
            <a:avLst/>
          </a:prstGeom>
        </p:spPr>
        <p:txBody>
          <a:bodyPr spcFirstLastPara="1" wrap="square" lIns="0" tIns="0" rIns="0" bIns="0" anchor="t" anchorCtr="0">
            <a:spAutoFit/>
          </a:bodyPr>
          <a:lstStyle>
            <a:lvl1pPr lvl="0">
              <a:lnSpc>
                <a:spcPct val="100000"/>
              </a:lnSpc>
              <a:spcBef>
                <a:spcPts val="0"/>
              </a:spcBef>
              <a:spcAft>
                <a:spcPts val="0"/>
              </a:spcAft>
              <a:buClr>
                <a:schemeClr val="lt1"/>
              </a:buClr>
              <a:buSzPts val="1600"/>
              <a:buNone/>
              <a:defRPr b="1">
                <a:solidFill>
                  <a:schemeClr val="lt1"/>
                </a:solidFill>
                <a:highlight>
                  <a:schemeClr val="dk1"/>
                </a:high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r>
              <a:rPr lang="en-US"/>
              <a:t>Click to edit Master subtitle style</a:t>
            </a:r>
            <a:endParaRPr/>
          </a:p>
        </p:txBody>
      </p:sp>
      <p:pic>
        <p:nvPicPr>
          <p:cNvPr id="31" name="Google Shape;31;p6"/>
          <p:cNvPicPr preferRelativeResize="0"/>
          <p:nvPr/>
        </p:nvPicPr>
        <p:blipFill rotWithShape="1">
          <a:blip r:embed="rId2">
            <a:alphaModFix/>
          </a:blip>
          <a:srcRect t="11215" b="11223"/>
          <a:stretch/>
        </p:blipFill>
        <p:spPr>
          <a:xfrm>
            <a:off x="244105" y="234939"/>
            <a:ext cx="2508149" cy="539288"/>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4.4 Section intro slide">
  <p:cSld name="CUSTOM_23_1_1_2_1_1_1_1_1_1_1_1_2_1">
    <p:spTree>
      <p:nvGrpSpPr>
        <p:cNvPr id="1" name="Shape 231"/>
        <p:cNvGrpSpPr/>
        <p:nvPr/>
      </p:nvGrpSpPr>
      <p:grpSpPr>
        <a:xfrm>
          <a:off x="0" y="0"/>
          <a:ext cx="0" cy="0"/>
          <a:chOff x="0" y="0"/>
          <a:chExt cx="0" cy="0"/>
        </a:xfrm>
      </p:grpSpPr>
      <p:sp>
        <p:nvSpPr>
          <p:cNvPr id="232" name="Google Shape;232;p38"/>
          <p:cNvSpPr>
            <a:spLocks noGrp="1"/>
          </p:cNvSpPr>
          <p:nvPr>
            <p:ph type="pic" idx="2"/>
          </p:nvPr>
        </p:nvSpPr>
        <p:spPr>
          <a:xfrm>
            <a:off x="9225" y="-9225"/>
            <a:ext cx="9144000" cy="5143500"/>
          </a:xfrm>
          <a:prstGeom prst="rect">
            <a:avLst/>
          </a:prstGeom>
          <a:noFill/>
          <a:ln>
            <a:noFill/>
          </a:ln>
        </p:spPr>
      </p:sp>
      <p:sp>
        <p:nvSpPr>
          <p:cNvPr id="233" name="Google Shape;233;p38"/>
          <p:cNvSpPr txBox="1">
            <a:spLocks noGrp="1"/>
          </p:cNvSpPr>
          <p:nvPr>
            <p:ph type="title"/>
          </p:nvPr>
        </p:nvSpPr>
        <p:spPr>
          <a:xfrm>
            <a:off x="320175" y="320050"/>
            <a:ext cx="2514600" cy="869400"/>
          </a:xfrm>
          <a:prstGeom prst="rect">
            <a:avLst/>
          </a:prstGeom>
          <a:noFill/>
        </p:spPr>
        <p:txBody>
          <a:bodyPr spcFirstLastPara="1" wrap="square" lIns="0" tIns="0" rIns="0" bIns="0" anchor="t" anchorCtr="0">
            <a:noAutofit/>
          </a:bodyPr>
          <a:lstStyle>
            <a:lvl1pPr lvl="0">
              <a:lnSpc>
                <a:spcPct val="90000"/>
              </a:lnSpc>
              <a:spcBef>
                <a:spcPts val="0"/>
              </a:spcBef>
              <a:spcAft>
                <a:spcPts val="0"/>
              </a:spcAft>
              <a:buSzPts val="3200"/>
              <a:buNone/>
              <a:defRPr>
                <a:highlight>
                  <a:schemeClr val="accent1"/>
                </a:highlight>
              </a:defRPr>
            </a:lvl1pPr>
            <a:lvl2pPr lvl="1">
              <a:lnSpc>
                <a:spcPct val="90000"/>
              </a:lnSpc>
              <a:spcBef>
                <a:spcPts val="0"/>
              </a:spcBef>
              <a:spcAft>
                <a:spcPts val="0"/>
              </a:spcAft>
              <a:buSzPts val="3200"/>
              <a:buNone/>
              <a:defRPr sz="3200">
                <a:highlight>
                  <a:schemeClr val="accent1"/>
                </a:highlight>
              </a:defRPr>
            </a:lvl2pPr>
            <a:lvl3pPr lvl="2">
              <a:lnSpc>
                <a:spcPct val="90000"/>
              </a:lnSpc>
              <a:spcBef>
                <a:spcPts val="800"/>
              </a:spcBef>
              <a:spcAft>
                <a:spcPts val="0"/>
              </a:spcAft>
              <a:buSzPts val="3200"/>
              <a:buNone/>
              <a:defRPr sz="3200">
                <a:highlight>
                  <a:schemeClr val="accent1"/>
                </a:highlight>
              </a:defRPr>
            </a:lvl3pPr>
            <a:lvl4pPr lvl="3">
              <a:lnSpc>
                <a:spcPct val="90000"/>
              </a:lnSpc>
              <a:spcBef>
                <a:spcPts val="800"/>
              </a:spcBef>
              <a:spcAft>
                <a:spcPts val="0"/>
              </a:spcAft>
              <a:buSzPts val="3200"/>
              <a:buNone/>
              <a:defRPr sz="3200">
                <a:highlight>
                  <a:schemeClr val="accent1"/>
                </a:highlight>
              </a:defRPr>
            </a:lvl4pPr>
            <a:lvl5pPr lvl="4">
              <a:lnSpc>
                <a:spcPct val="90000"/>
              </a:lnSpc>
              <a:spcBef>
                <a:spcPts val="800"/>
              </a:spcBef>
              <a:spcAft>
                <a:spcPts val="0"/>
              </a:spcAft>
              <a:buSzPts val="3200"/>
              <a:buNone/>
              <a:defRPr sz="3200">
                <a:highlight>
                  <a:schemeClr val="accent1"/>
                </a:highlight>
              </a:defRPr>
            </a:lvl5pPr>
            <a:lvl6pPr lvl="5">
              <a:lnSpc>
                <a:spcPct val="90000"/>
              </a:lnSpc>
              <a:spcBef>
                <a:spcPts val="800"/>
              </a:spcBef>
              <a:spcAft>
                <a:spcPts val="0"/>
              </a:spcAft>
              <a:buSzPts val="3200"/>
              <a:buNone/>
              <a:defRPr sz="3200">
                <a:highlight>
                  <a:schemeClr val="accent1"/>
                </a:highlight>
              </a:defRPr>
            </a:lvl6pPr>
            <a:lvl7pPr lvl="6">
              <a:lnSpc>
                <a:spcPct val="90000"/>
              </a:lnSpc>
              <a:spcBef>
                <a:spcPts val="800"/>
              </a:spcBef>
              <a:spcAft>
                <a:spcPts val="0"/>
              </a:spcAft>
              <a:buSzPts val="3200"/>
              <a:buNone/>
              <a:defRPr sz="3200">
                <a:highlight>
                  <a:schemeClr val="accent1"/>
                </a:highlight>
              </a:defRPr>
            </a:lvl7pPr>
            <a:lvl8pPr lvl="7">
              <a:lnSpc>
                <a:spcPct val="90000"/>
              </a:lnSpc>
              <a:spcBef>
                <a:spcPts val="800"/>
              </a:spcBef>
              <a:spcAft>
                <a:spcPts val="0"/>
              </a:spcAft>
              <a:buSzPts val="3200"/>
              <a:buNone/>
              <a:defRPr sz="3200">
                <a:highlight>
                  <a:schemeClr val="accent1"/>
                </a:highlight>
              </a:defRPr>
            </a:lvl8pPr>
            <a:lvl9pPr lvl="8">
              <a:lnSpc>
                <a:spcPct val="90000"/>
              </a:lnSpc>
              <a:spcBef>
                <a:spcPts val="800"/>
              </a:spcBef>
              <a:spcAft>
                <a:spcPts val="800"/>
              </a:spcAft>
              <a:buSzPts val="3200"/>
              <a:buNone/>
              <a:defRPr sz="3200">
                <a:highlight>
                  <a:schemeClr val="accent1"/>
                </a:highlight>
              </a:defRPr>
            </a:lvl9pPr>
          </a:lstStyle>
          <a:p>
            <a:r>
              <a:rPr lang="en-US"/>
              <a:t>Click to edit Master title style</a:t>
            </a:r>
            <a:endParaRPr/>
          </a:p>
        </p:txBody>
      </p:sp>
      <p:sp>
        <p:nvSpPr>
          <p:cNvPr id="234" name="Google Shape;234;p38"/>
          <p:cNvSpPr txBox="1">
            <a:spLocks noGrp="1"/>
          </p:cNvSpPr>
          <p:nvPr>
            <p:ph type="subTitle" idx="1"/>
          </p:nvPr>
        </p:nvSpPr>
        <p:spPr>
          <a:xfrm>
            <a:off x="320050" y="1189450"/>
            <a:ext cx="2514600" cy="1200300"/>
          </a:xfrm>
          <a:prstGeom prst="rect">
            <a:avLst/>
          </a:prstGeom>
          <a:noFill/>
        </p:spPr>
        <p:txBody>
          <a:bodyPr spcFirstLastPara="1" wrap="square" lIns="0" tIns="0" rIns="0" bIns="0" anchor="t" anchorCtr="0">
            <a:normAutofit/>
          </a:bodyPr>
          <a:lstStyle>
            <a:lvl1pPr lvl="0">
              <a:lnSpc>
                <a:spcPct val="90000"/>
              </a:lnSpc>
              <a:spcBef>
                <a:spcPts val="0"/>
              </a:spcBef>
              <a:spcAft>
                <a:spcPts val="0"/>
              </a:spcAft>
              <a:buClr>
                <a:schemeClr val="lt1"/>
              </a:buClr>
              <a:buSzPts val="1600"/>
              <a:buNone/>
              <a:defRPr b="1">
                <a:solidFill>
                  <a:schemeClr val="lt1"/>
                </a:solidFill>
                <a:highlight>
                  <a:schemeClr val="dk1"/>
                </a:highlight>
              </a:defRPr>
            </a:lvl1pPr>
            <a:lvl2pPr lvl="1">
              <a:lnSpc>
                <a:spcPct val="90000"/>
              </a:lnSpc>
              <a:spcBef>
                <a:spcPts val="800"/>
              </a:spcBef>
              <a:spcAft>
                <a:spcPts val="0"/>
              </a:spcAft>
              <a:buClr>
                <a:schemeClr val="lt1"/>
              </a:buClr>
              <a:buSzPts val="1600"/>
              <a:buNone/>
              <a:defRPr b="1">
                <a:solidFill>
                  <a:schemeClr val="lt1"/>
                </a:solidFill>
                <a:highlight>
                  <a:schemeClr val="dk1"/>
                </a:highlight>
              </a:defRPr>
            </a:lvl2pPr>
            <a:lvl3pPr lvl="2">
              <a:lnSpc>
                <a:spcPct val="90000"/>
              </a:lnSpc>
              <a:spcBef>
                <a:spcPts val="800"/>
              </a:spcBef>
              <a:spcAft>
                <a:spcPts val="0"/>
              </a:spcAft>
              <a:buClr>
                <a:schemeClr val="lt1"/>
              </a:buClr>
              <a:buSzPts val="1600"/>
              <a:buNone/>
              <a:defRPr b="1">
                <a:solidFill>
                  <a:schemeClr val="lt1"/>
                </a:solidFill>
                <a:highlight>
                  <a:schemeClr val="dk1"/>
                </a:highlight>
              </a:defRPr>
            </a:lvl3pPr>
            <a:lvl4pPr lvl="3">
              <a:lnSpc>
                <a:spcPct val="90000"/>
              </a:lnSpc>
              <a:spcBef>
                <a:spcPts val="800"/>
              </a:spcBef>
              <a:spcAft>
                <a:spcPts val="0"/>
              </a:spcAft>
              <a:buClr>
                <a:schemeClr val="lt1"/>
              </a:buClr>
              <a:buSzPts val="1600"/>
              <a:buNone/>
              <a:defRPr b="1">
                <a:solidFill>
                  <a:schemeClr val="lt1"/>
                </a:solidFill>
                <a:highlight>
                  <a:schemeClr val="dk1"/>
                </a:highlight>
              </a:defRPr>
            </a:lvl4pPr>
            <a:lvl5pPr lvl="4">
              <a:lnSpc>
                <a:spcPct val="90000"/>
              </a:lnSpc>
              <a:spcBef>
                <a:spcPts val="800"/>
              </a:spcBef>
              <a:spcAft>
                <a:spcPts val="0"/>
              </a:spcAft>
              <a:buClr>
                <a:schemeClr val="lt1"/>
              </a:buClr>
              <a:buSzPts val="1600"/>
              <a:buNone/>
              <a:defRPr b="1">
                <a:solidFill>
                  <a:schemeClr val="lt1"/>
                </a:solidFill>
                <a:highlight>
                  <a:schemeClr val="dk1"/>
                </a:highlight>
              </a:defRPr>
            </a:lvl5pPr>
            <a:lvl6pPr lvl="5">
              <a:lnSpc>
                <a:spcPct val="90000"/>
              </a:lnSpc>
              <a:spcBef>
                <a:spcPts val="800"/>
              </a:spcBef>
              <a:spcAft>
                <a:spcPts val="0"/>
              </a:spcAft>
              <a:buClr>
                <a:schemeClr val="lt1"/>
              </a:buClr>
              <a:buSzPts val="1600"/>
              <a:buNone/>
              <a:defRPr b="1">
                <a:solidFill>
                  <a:schemeClr val="lt1"/>
                </a:solidFill>
                <a:highlight>
                  <a:schemeClr val="dk1"/>
                </a:highlight>
              </a:defRPr>
            </a:lvl6pPr>
            <a:lvl7pPr lvl="6">
              <a:lnSpc>
                <a:spcPct val="90000"/>
              </a:lnSpc>
              <a:spcBef>
                <a:spcPts val="800"/>
              </a:spcBef>
              <a:spcAft>
                <a:spcPts val="0"/>
              </a:spcAft>
              <a:buClr>
                <a:schemeClr val="lt1"/>
              </a:buClr>
              <a:buSzPts val="1600"/>
              <a:buNone/>
              <a:defRPr b="1">
                <a:solidFill>
                  <a:schemeClr val="lt1"/>
                </a:solidFill>
                <a:highlight>
                  <a:schemeClr val="dk1"/>
                </a:highlight>
              </a:defRPr>
            </a:lvl7pPr>
            <a:lvl8pPr lvl="7">
              <a:lnSpc>
                <a:spcPct val="90000"/>
              </a:lnSpc>
              <a:spcBef>
                <a:spcPts val="800"/>
              </a:spcBef>
              <a:spcAft>
                <a:spcPts val="0"/>
              </a:spcAft>
              <a:buClr>
                <a:schemeClr val="lt1"/>
              </a:buClr>
              <a:buSzPts val="1600"/>
              <a:buNone/>
              <a:defRPr b="1">
                <a:solidFill>
                  <a:schemeClr val="lt1"/>
                </a:solidFill>
                <a:highlight>
                  <a:schemeClr val="dk1"/>
                </a:highlight>
              </a:defRPr>
            </a:lvl8pPr>
            <a:lvl9pPr lvl="8">
              <a:lnSpc>
                <a:spcPct val="90000"/>
              </a:lnSpc>
              <a:spcBef>
                <a:spcPts val="800"/>
              </a:spcBef>
              <a:spcAft>
                <a:spcPts val="800"/>
              </a:spcAft>
              <a:buClr>
                <a:schemeClr val="lt1"/>
              </a:buClr>
              <a:buSzPts val="1600"/>
              <a:buNone/>
              <a:defRPr b="1">
                <a:solidFill>
                  <a:schemeClr val="lt1"/>
                </a:solidFill>
                <a:highlight>
                  <a:schemeClr val="dk1"/>
                </a:highlight>
              </a:defRPr>
            </a:lvl9pPr>
          </a:lstStyle>
          <a:p>
            <a:r>
              <a:rPr lang="en-US"/>
              <a:t>Click to edit Master subtitle style</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5 Title and text slide options →">
  <p:cSld name="CUSTOM_23_1_1_2">
    <p:bg>
      <p:bgPr>
        <a:solidFill>
          <a:schemeClr val="accent5"/>
        </a:solidFill>
        <a:effectLst/>
      </p:bgPr>
    </p:bg>
    <p:spTree>
      <p:nvGrpSpPr>
        <p:cNvPr id="1" name="Shape 235"/>
        <p:cNvGrpSpPr/>
        <p:nvPr/>
      </p:nvGrpSpPr>
      <p:grpSpPr>
        <a:xfrm>
          <a:off x="0" y="0"/>
          <a:ext cx="0" cy="0"/>
          <a:chOff x="0" y="0"/>
          <a:chExt cx="0" cy="0"/>
        </a:xfrm>
      </p:grpSpPr>
      <p:sp>
        <p:nvSpPr>
          <p:cNvPr id="236" name="Google Shape;236;p39"/>
          <p:cNvSpPr txBox="1"/>
          <p:nvPr/>
        </p:nvSpPr>
        <p:spPr>
          <a:xfrm>
            <a:off x="2411725" y="1598453"/>
            <a:ext cx="6288300" cy="19950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Title and</a:t>
            </a:r>
            <a:br>
              <a:rPr lang="en" sz="7200" b="1">
                <a:solidFill>
                  <a:srgbClr val="FFFFFF"/>
                </a:solidFill>
                <a:highlight>
                  <a:srgbClr val="191919"/>
                </a:highlight>
              </a:rPr>
            </a:br>
            <a:r>
              <a:rPr lang="en" sz="7200" b="1">
                <a:solidFill>
                  <a:srgbClr val="FFFFFF"/>
                </a:solidFill>
                <a:highlight>
                  <a:srgbClr val="191919"/>
                </a:highlight>
              </a:rPr>
              <a:t>text slides</a:t>
            </a:r>
            <a:endParaRPr sz="7200" b="1">
              <a:solidFill>
                <a:srgbClr val="191919"/>
              </a:solidFill>
            </a:endParaRPr>
          </a:p>
        </p:txBody>
      </p:sp>
      <p:sp>
        <p:nvSpPr>
          <p:cNvPr id="237" name="Google Shape;237;p39"/>
          <p:cNvSpPr/>
          <p:nvPr/>
        </p:nvSpPr>
        <p:spPr>
          <a:xfrm>
            <a:off x="0" y="0"/>
            <a:ext cx="2168400" cy="51435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0.0 Standard slide with subtitle">
  <p:cSld name="CUSTOM_22_1_1_1_1_1_2">
    <p:spTree>
      <p:nvGrpSpPr>
        <p:cNvPr id="1" name="Shape 241"/>
        <p:cNvGrpSpPr/>
        <p:nvPr/>
      </p:nvGrpSpPr>
      <p:grpSpPr>
        <a:xfrm>
          <a:off x="0" y="0"/>
          <a:ext cx="0" cy="0"/>
          <a:chOff x="0" y="0"/>
          <a:chExt cx="0" cy="0"/>
        </a:xfrm>
      </p:grpSpPr>
      <p:sp>
        <p:nvSpPr>
          <p:cNvPr id="242" name="Google Shape;242;p41"/>
          <p:cNvSpPr txBox="1">
            <a:spLocks noGrp="1"/>
          </p:cNvSpPr>
          <p:nvPr>
            <p:ph type="title"/>
          </p:nvPr>
        </p:nvSpPr>
        <p:spPr>
          <a:xfrm>
            <a:off x="420625" y="320050"/>
            <a:ext cx="82716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43" name="Google Shape;243;p41"/>
          <p:cNvSpPr txBox="1">
            <a:spLocks noGrp="1"/>
          </p:cNvSpPr>
          <p:nvPr>
            <p:ph type="body" idx="1"/>
          </p:nvPr>
        </p:nvSpPr>
        <p:spPr>
          <a:xfrm>
            <a:off x="420900" y="1125700"/>
            <a:ext cx="82716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44" name="Google Shape;244;p41"/>
          <p:cNvSpPr txBox="1">
            <a:spLocks noGrp="1"/>
          </p:cNvSpPr>
          <p:nvPr>
            <p:ph type="subTitle" idx="2"/>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5.1 Title and text slide - 1 column - White">
  <p:cSld name="CUSTOM_22_1_1_1_1_1_1">
    <p:spTree>
      <p:nvGrpSpPr>
        <p:cNvPr id="1" name="Shape 245"/>
        <p:cNvGrpSpPr/>
        <p:nvPr/>
      </p:nvGrpSpPr>
      <p:grpSpPr>
        <a:xfrm>
          <a:off x="0" y="0"/>
          <a:ext cx="0" cy="0"/>
          <a:chOff x="0" y="0"/>
          <a:chExt cx="0" cy="0"/>
        </a:xfrm>
      </p:grpSpPr>
      <p:sp>
        <p:nvSpPr>
          <p:cNvPr id="246" name="Google Shape;246;p42"/>
          <p:cNvSpPr txBox="1">
            <a:spLocks noGrp="1"/>
          </p:cNvSpPr>
          <p:nvPr>
            <p:ph type="title"/>
          </p:nvPr>
        </p:nvSpPr>
        <p:spPr>
          <a:xfrm>
            <a:off x="420625" y="320050"/>
            <a:ext cx="82716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47" name="Google Shape;247;p42"/>
          <p:cNvSpPr txBox="1">
            <a:spLocks noGrp="1"/>
          </p:cNvSpPr>
          <p:nvPr>
            <p:ph type="body" idx="1"/>
          </p:nvPr>
        </p:nvSpPr>
        <p:spPr>
          <a:xfrm>
            <a:off x="420900" y="1125700"/>
            <a:ext cx="82716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48" name="Google Shape;248;p42"/>
          <p:cNvSpPr txBox="1">
            <a:spLocks noGrp="1"/>
          </p:cNvSpPr>
          <p:nvPr>
            <p:ph type="subTitle" idx="2"/>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5.1 Title and text slide - 1 column - Black">
  <p:cSld name="CUSTOM_23_1_1_1_1_3">
    <p:bg>
      <p:bgPr>
        <a:solidFill>
          <a:schemeClr val="dk1"/>
        </a:solidFill>
        <a:effectLst/>
      </p:bgPr>
    </p:bg>
    <p:spTree>
      <p:nvGrpSpPr>
        <p:cNvPr id="1" name="Shape 249"/>
        <p:cNvGrpSpPr/>
        <p:nvPr/>
      </p:nvGrpSpPr>
      <p:grpSpPr>
        <a:xfrm>
          <a:off x="0" y="0"/>
          <a:ext cx="0" cy="0"/>
          <a:chOff x="0" y="0"/>
          <a:chExt cx="0" cy="0"/>
        </a:xfrm>
      </p:grpSpPr>
      <p:sp>
        <p:nvSpPr>
          <p:cNvPr id="250" name="Google Shape;250;p43"/>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51" name="Google Shape;251;p43"/>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l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252" name="Google Shape;252;p43"/>
          <p:cNvSpPr txBox="1">
            <a:spLocks noGrp="1"/>
          </p:cNvSpPr>
          <p:nvPr>
            <p:ph type="body" idx="2"/>
          </p:nvPr>
        </p:nvSpPr>
        <p:spPr>
          <a:xfrm>
            <a:off x="420900" y="1125700"/>
            <a:ext cx="8275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5.1 Title and text slide - 2 column - White">
  <p:cSld name="CUSTOM_22_1_1_1_1_1_1_3">
    <p:spTree>
      <p:nvGrpSpPr>
        <p:cNvPr id="1" name="Shape 253"/>
        <p:cNvGrpSpPr/>
        <p:nvPr/>
      </p:nvGrpSpPr>
      <p:grpSpPr>
        <a:xfrm>
          <a:off x="0" y="0"/>
          <a:ext cx="0" cy="0"/>
          <a:chOff x="0" y="0"/>
          <a:chExt cx="0" cy="0"/>
        </a:xfrm>
      </p:grpSpPr>
      <p:sp>
        <p:nvSpPr>
          <p:cNvPr id="254" name="Google Shape;254;p44"/>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55" name="Google Shape;255;p44"/>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256" name="Google Shape;256;p44"/>
          <p:cNvSpPr txBox="1">
            <a:spLocks noGrp="1"/>
          </p:cNvSpPr>
          <p:nvPr>
            <p:ph type="body" idx="2"/>
          </p:nvPr>
        </p:nvSpPr>
        <p:spPr>
          <a:xfrm>
            <a:off x="420900" y="1125700"/>
            <a:ext cx="41055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57" name="Google Shape;257;p44"/>
          <p:cNvSpPr txBox="1">
            <a:spLocks noGrp="1"/>
          </p:cNvSpPr>
          <p:nvPr>
            <p:ph type="body" idx="3"/>
          </p:nvPr>
        </p:nvSpPr>
        <p:spPr>
          <a:xfrm>
            <a:off x="4617725" y="1125700"/>
            <a:ext cx="4078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5.1 Title and text slide - 2 column - Black">
  <p:cSld name="CUSTOM_22_1_1_1_1_1_1_3_1">
    <p:bg>
      <p:bgPr>
        <a:solidFill>
          <a:schemeClr val="dk1"/>
        </a:solidFill>
        <a:effectLst/>
      </p:bgPr>
    </p:bg>
    <p:spTree>
      <p:nvGrpSpPr>
        <p:cNvPr id="1" name="Shape 258"/>
        <p:cNvGrpSpPr/>
        <p:nvPr/>
      </p:nvGrpSpPr>
      <p:grpSpPr>
        <a:xfrm>
          <a:off x="0" y="0"/>
          <a:ext cx="0" cy="0"/>
          <a:chOff x="0" y="0"/>
          <a:chExt cx="0" cy="0"/>
        </a:xfrm>
      </p:grpSpPr>
      <p:sp>
        <p:nvSpPr>
          <p:cNvPr id="259" name="Google Shape;259;p45"/>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60" name="Google Shape;260;p45"/>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l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261" name="Google Shape;261;p45"/>
          <p:cNvSpPr txBox="1">
            <a:spLocks noGrp="1"/>
          </p:cNvSpPr>
          <p:nvPr>
            <p:ph type="body" idx="2"/>
          </p:nvPr>
        </p:nvSpPr>
        <p:spPr>
          <a:xfrm>
            <a:off x="420900" y="1125700"/>
            <a:ext cx="4105500" cy="30507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
        <p:nvSpPr>
          <p:cNvPr id="262" name="Google Shape;262;p45"/>
          <p:cNvSpPr txBox="1">
            <a:spLocks noGrp="1"/>
          </p:cNvSpPr>
          <p:nvPr>
            <p:ph type="body" idx="3"/>
          </p:nvPr>
        </p:nvSpPr>
        <p:spPr>
          <a:xfrm>
            <a:off x="4617725" y="1125700"/>
            <a:ext cx="4078200" cy="3050700"/>
          </a:xfrm>
          <a:prstGeom prst="rect">
            <a:avLst/>
          </a:prstGeom>
        </p:spPr>
        <p:txBody>
          <a:bodyPr spcFirstLastPara="1" wrap="square" lIns="0" tIns="0" rIns="0" bIns="0" anchor="t" anchorCtr="0">
            <a:normAutofit/>
          </a:bodyPr>
          <a:lstStyle>
            <a:lvl1pPr marL="457200" lvl="0" indent="-330200" rtl="0">
              <a:spcBef>
                <a:spcPts val="0"/>
              </a:spcBef>
              <a:spcAft>
                <a:spcPts val="0"/>
              </a:spcAft>
              <a:buClr>
                <a:schemeClr val="lt1"/>
              </a:buClr>
              <a:buSzPts val="1600"/>
              <a:buChar char="●"/>
              <a:defRPr>
                <a:solidFill>
                  <a:schemeClr val="lt1"/>
                </a:solidFill>
              </a:defRPr>
            </a:lvl1pPr>
            <a:lvl2pPr marL="914400" lvl="1" indent="-330200" rtl="0">
              <a:spcBef>
                <a:spcPts val="800"/>
              </a:spcBef>
              <a:spcAft>
                <a:spcPts val="0"/>
              </a:spcAft>
              <a:buClr>
                <a:schemeClr val="lt1"/>
              </a:buClr>
              <a:buSzPts val="1600"/>
              <a:buChar char="○"/>
              <a:defRPr>
                <a:solidFill>
                  <a:schemeClr val="lt1"/>
                </a:solidFill>
              </a:defRPr>
            </a:lvl2pPr>
            <a:lvl3pPr marL="1371600" lvl="2" indent="-330200" rtl="0">
              <a:spcBef>
                <a:spcPts val="800"/>
              </a:spcBef>
              <a:spcAft>
                <a:spcPts val="0"/>
              </a:spcAft>
              <a:buClr>
                <a:schemeClr val="lt1"/>
              </a:buClr>
              <a:buSzPts val="1600"/>
              <a:buChar char="■"/>
              <a:defRPr>
                <a:solidFill>
                  <a:schemeClr val="lt1"/>
                </a:solidFill>
              </a:defRPr>
            </a:lvl3pPr>
            <a:lvl4pPr marL="1828800" lvl="3" indent="-330200" rtl="0">
              <a:spcBef>
                <a:spcPts val="800"/>
              </a:spcBef>
              <a:spcAft>
                <a:spcPts val="0"/>
              </a:spcAft>
              <a:buClr>
                <a:schemeClr val="lt1"/>
              </a:buClr>
              <a:buSzPts val="1600"/>
              <a:buChar char="●"/>
              <a:defRPr>
                <a:solidFill>
                  <a:schemeClr val="lt1"/>
                </a:solidFill>
              </a:defRPr>
            </a:lvl4pPr>
            <a:lvl5pPr marL="2286000" lvl="4" indent="-330200" rtl="0">
              <a:spcBef>
                <a:spcPts val="800"/>
              </a:spcBef>
              <a:spcAft>
                <a:spcPts val="0"/>
              </a:spcAft>
              <a:buClr>
                <a:schemeClr val="lt1"/>
              </a:buClr>
              <a:buSzPts val="1600"/>
              <a:buChar char="○"/>
              <a:defRPr>
                <a:solidFill>
                  <a:schemeClr val="lt1"/>
                </a:solidFill>
              </a:defRPr>
            </a:lvl5pPr>
            <a:lvl6pPr marL="2743200" lvl="5" indent="-330200" rtl="0">
              <a:spcBef>
                <a:spcPts val="800"/>
              </a:spcBef>
              <a:spcAft>
                <a:spcPts val="0"/>
              </a:spcAft>
              <a:buClr>
                <a:schemeClr val="lt1"/>
              </a:buClr>
              <a:buSzPts val="1600"/>
              <a:buChar char="■"/>
              <a:defRPr>
                <a:solidFill>
                  <a:schemeClr val="lt1"/>
                </a:solidFill>
              </a:defRPr>
            </a:lvl6pPr>
            <a:lvl7pPr marL="3200400" lvl="6" indent="-330200" rtl="0">
              <a:spcBef>
                <a:spcPts val="800"/>
              </a:spcBef>
              <a:spcAft>
                <a:spcPts val="0"/>
              </a:spcAft>
              <a:buClr>
                <a:schemeClr val="lt1"/>
              </a:buClr>
              <a:buSzPts val="1600"/>
              <a:buChar char="●"/>
              <a:defRPr>
                <a:solidFill>
                  <a:schemeClr val="lt1"/>
                </a:solidFill>
              </a:defRPr>
            </a:lvl7pPr>
            <a:lvl8pPr marL="3657600" lvl="7" indent="-330200" rtl="0">
              <a:spcBef>
                <a:spcPts val="800"/>
              </a:spcBef>
              <a:spcAft>
                <a:spcPts val="0"/>
              </a:spcAft>
              <a:buClr>
                <a:schemeClr val="lt1"/>
              </a:buClr>
              <a:buSzPts val="1600"/>
              <a:buChar char="○"/>
              <a:defRPr>
                <a:solidFill>
                  <a:schemeClr val="lt1"/>
                </a:solidFill>
              </a:defRPr>
            </a:lvl8pPr>
            <a:lvl9pPr marL="4114800" lvl="8" indent="-330200" rtl="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5.1 Title and text slide - 3 column - White">
  <p:cSld name="CUSTOM_22_1_1_1_1_1_1_3_2">
    <p:spTree>
      <p:nvGrpSpPr>
        <p:cNvPr id="1" name="Shape 263"/>
        <p:cNvGrpSpPr/>
        <p:nvPr/>
      </p:nvGrpSpPr>
      <p:grpSpPr>
        <a:xfrm>
          <a:off x="0" y="0"/>
          <a:ext cx="0" cy="0"/>
          <a:chOff x="0" y="0"/>
          <a:chExt cx="0" cy="0"/>
        </a:xfrm>
      </p:grpSpPr>
      <p:sp>
        <p:nvSpPr>
          <p:cNvPr id="264" name="Google Shape;264;p46"/>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65" name="Google Shape;265;p46"/>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266" name="Google Shape;266;p46"/>
          <p:cNvSpPr txBox="1">
            <a:spLocks noGrp="1"/>
          </p:cNvSpPr>
          <p:nvPr>
            <p:ph type="body" idx="2"/>
          </p:nvPr>
        </p:nvSpPr>
        <p:spPr>
          <a:xfrm>
            <a:off x="420900" y="1125700"/>
            <a:ext cx="2725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67" name="Google Shape;267;p46"/>
          <p:cNvSpPr txBox="1">
            <a:spLocks noGrp="1"/>
          </p:cNvSpPr>
          <p:nvPr>
            <p:ph type="body" idx="3"/>
          </p:nvPr>
        </p:nvSpPr>
        <p:spPr>
          <a:xfrm>
            <a:off x="3206742" y="1125700"/>
            <a:ext cx="2707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68" name="Google Shape;268;p46"/>
          <p:cNvSpPr txBox="1">
            <a:spLocks noGrp="1"/>
          </p:cNvSpPr>
          <p:nvPr>
            <p:ph type="body" idx="4"/>
          </p:nvPr>
        </p:nvSpPr>
        <p:spPr>
          <a:xfrm>
            <a:off x="5989000" y="1125700"/>
            <a:ext cx="2707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Tree>
  </p:cSld>
  <p:clrMapOvr>
    <a:masterClrMapping/>
  </p:clrMapOvr>
  <p:extLst>
    <p:ext uri="{DCECCB84-F9BA-43D5-87BE-67443E8EF086}">
      <p15:sldGuideLst xmlns:p15="http://schemas.microsoft.com/office/powerpoint/2012/main">
        <p15:guide id="1" orient="horz" pos="709">
          <p15:clr>
            <a:srgbClr val="E46962"/>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5.1 Title and text slide - 3 column - Black">
  <p:cSld name="CUSTOM_22_1_1_1_1_1_1_3_2_1">
    <p:bg>
      <p:bgPr>
        <a:solidFill>
          <a:schemeClr val="dk1"/>
        </a:solidFill>
        <a:effectLst/>
      </p:bgPr>
    </p:bg>
    <p:spTree>
      <p:nvGrpSpPr>
        <p:cNvPr id="1" name="Shape 269"/>
        <p:cNvGrpSpPr/>
        <p:nvPr/>
      </p:nvGrpSpPr>
      <p:grpSpPr>
        <a:xfrm>
          <a:off x="0" y="0"/>
          <a:ext cx="0" cy="0"/>
          <a:chOff x="0" y="0"/>
          <a:chExt cx="0" cy="0"/>
        </a:xfrm>
      </p:grpSpPr>
      <p:sp>
        <p:nvSpPr>
          <p:cNvPr id="270" name="Google Shape;270;p47"/>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71" name="Google Shape;271;p47"/>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l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272" name="Google Shape;272;p47"/>
          <p:cNvSpPr txBox="1">
            <a:spLocks noGrp="1"/>
          </p:cNvSpPr>
          <p:nvPr>
            <p:ph type="body" idx="2"/>
          </p:nvPr>
        </p:nvSpPr>
        <p:spPr>
          <a:xfrm>
            <a:off x="420900" y="1125700"/>
            <a:ext cx="2725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
        <p:nvSpPr>
          <p:cNvPr id="273" name="Google Shape;273;p47"/>
          <p:cNvSpPr txBox="1">
            <a:spLocks noGrp="1"/>
          </p:cNvSpPr>
          <p:nvPr>
            <p:ph type="body" idx="3"/>
          </p:nvPr>
        </p:nvSpPr>
        <p:spPr>
          <a:xfrm>
            <a:off x="3206742" y="1125700"/>
            <a:ext cx="2707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
        <p:nvSpPr>
          <p:cNvPr id="274" name="Google Shape;274;p47"/>
          <p:cNvSpPr txBox="1">
            <a:spLocks noGrp="1"/>
          </p:cNvSpPr>
          <p:nvPr>
            <p:ph type="body" idx="4"/>
          </p:nvPr>
        </p:nvSpPr>
        <p:spPr>
          <a:xfrm>
            <a:off x="5989000" y="1125700"/>
            <a:ext cx="2707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5.1 Title and text slide - 4 column - White">
  <p:cSld name="CUSTOM_22_1_1_1_1_1_1_3_2_2">
    <p:spTree>
      <p:nvGrpSpPr>
        <p:cNvPr id="1" name="Shape 275"/>
        <p:cNvGrpSpPr/>
        <p:nvPr/>
      </p:nvGrpSpPr>
      <p:grpSpPr>
        <a:xfrm>
          <a:off x="0" y="0"/>
          <a:ext cx="0" cy="0"/>
          <a:chOff x="0" y="0"/>
          <a:chExt cx="0" cy="0"/>
        </a:xfrm>
      </p:grpSpPr>
      <p:sp>
        <p:nvSpPr>
          <p:cNvPr id="276" name="Google Shape;276;p48"/>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77" name="Google Shape;277;p48"/>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278" name="Google Shape;278;p48"/>
          <p:cNvSpPr txBox="1">
            <a:spLocks noGrp="1"/>
          </p:cNvSpPr>
          <p:nvPr>
            <p:ph type="body" idx="2"/>
          </p:nvPr>
        </p:nvSpPr>
        <p:spPr>
          <a:xfrm>
            <a:off x="420900" y="1125700"/>
            <a:ext cx="1993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79" name="Google Shape;279;p48"/>
          <p:cNvSpPr txBox="1">
            <a:spLocks noGrp="1"/>
          </p:cNvSpPr>
          <p:nvPr>
            <p:ph type="body" idx="3"/>
          </p:nvPr>
        </p:nvSpPr>
        <p:spPr>
          <a:xfrm>
            <a:off x="2514600" y="1125700"/>
            <a:ext cx="20118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80" name="Google Shape;280;p48"/>
          <p:cNvSpPr txBox="1">
            <a:spLocks noGrp="1"/>
          </p:cNvSpPr>
          <p:nvPr>
            <p:ph type="body" idx="4"/>
          </p:nvPr>
        </p:nvSpPr>
        <p:spPr>
          <a:xfrm>
            <a:off x="4620525" y="1125700"/>
            <a:ext cx="1993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81" name="Google Shape;281;p48"/>
          <p:cNvSpPr txBox="1">
            <a:spLocks noGrp="1"/>
          </p:cNvSpPr>
          <p:nvPr>
            <p:ph type="body" idx="5"/>
          </p:nvPr>
        </p:nvSpPr>
        <p:spPr>
          <a:xfrm>
            <a:off x="6711700" y="1125700"/>
            <a:ext cx="1984200" cy="3050700"/>
          </a:xfrm>
          <a:prstGeom prst="rect">
            <a:avLst/>
          </a:prstGeom>
        </p:spPr>
        <p:txBody>
          <a:bodyPr spcFirstLastPara="1" wrap="square" lIns="0" tIns="0" rIns="0" bIns="0" anchor="t" anchorCtr="0">
            <a:norm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pPr lvl="0"/>
            <a:r>
              <a:rPr lang="en-US"/>
              <a:t>Click to edit Master text styles</a:t>
            </a:r>
          </a:p>
        </p:txBody>
      </p:sp>
    </p:spTree>
  </p:cSld>
  <p:clrMapOvr>
    <a:masterClrMapping/>
  </p:clrMapOvr>
  <p:extLst>
    <p:ext uri="{DCECCB84-F9BA-43D5-87BE-67443E8EF086}">
      <p15:sldGuideLst xmlns:p15="http://schemas.microsoft.com/office/powerpoint/2012/main">
        <p15:guide id="1" orient="horz" pos="709">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2 Title slide - White">
  <p:cSld name="CUSTOM_19">
    <p:spTree>
      <p:nvGrpSpPr>
        <p:cNvPr id="1" name="Shape 36"/>
        <p:cNvGrpSpPr/>
        <p:nvPr/>
      </p:nvGrpSpPr>
      <p:grpSpPr>
        <a:xfrm>
          <a:off x="0" y="0"/>
          <a:ext cx="0" cy="0"/>
          <a:chOff x="0" y="0"/>
          <a:chExt cx="0" cy="0"/>
        </a:xfrm>
      </p:grpSpPr>
      <p:sp>
        <p:nvSpPr>
          <p:cNvPr id="37" name="Google Shape;37;p8"/>
          <p:cNvSpPr txBox="1">
            <a:spLocks noGrp="1"/>
          </p:cNvSpPr>
          <p:nvPr>
            <p:ph type="ctrTitle"/>
          </p:nvPr>
        </p:nvSpPr>
        <p:spPr>
          <a:xfrm>
            <a:off x="420625" y="994550"/>
            <a:ext cx="8275200" cy="3181800"/>
          </a:xfrm>
          <a:prstGeom prst="rect">
            <a:avLst/>
          </a:prstGeom>
        </p:spPr>
        <p:txBody>
          <a:bodyPr spcFirstLastPara="1" wrap="square" lIns="0" tIns="0" rIns="0" bIns="0" anchor="t" anchorCtr="0">
            <a:spAutoFit/>
          </a:bodyPr>
          <a:lstStyle>
            <a:lvl1pPr lvl="0" rtl="0">
              <a:lnSpc>
                <a:spcPct val="90000"/>
              </a:lnSpc>
              <a:spcBef>
                <a:spcPts val="0"/>
              </a:spcBef>
              <a:spcAft>
                <a:spcPts val="0"/>
              </a:spcAft>
              <a:buSzPts val="6000"/>
              <a:buNone/>
              <a:defRPr sz="6000"/>
            </a:lvl1pPr>
            <a:lvl2pPr lvl="1" algn="ctr" rtl="0">
              <a:spcBef>
                <a:spcPts val="0"/>
              </a:spcBef>
              <a:spcAft>
                <a:spcPts val="0"/>
              </a:spcAft>
              <a:buSzPts val="4800"/>
              <a:buNone/>
              <a:defRPr sz="4800"/>
            </a:lvl2pPr>
            <a:lvl3pPr lvl="2" algn="ctr" rtl="0">
              <a:spcBef>
                <a:spcPts val="800"/>
              </a:spcBef>
              <a:spcAft>
                <a:spcPts val="0"/>
              </a:spcAft>
              <a:buSzPts val="4800"/>
              <a:buNone/>
              <a:defRPr sz="4800"/>
            </a:lvl3pPr>
            <a:lvl4pPr lvl="3" algn="ctr" rtl="0">
              <a:spcBef>
                <a:spcPts val="800"/>
              </a:spcBef>
              <a:spcAft>
                <a:spcPts val="0"/>
              </a:spcAft>
              <a:buSzPts val="4800"/>
              <a:buNone/>
              <a:defRPr sz="4800"/>
            </a:lvl4pPr>
            <a:lvl5pPr lvl="4" algn="ctr" rtl="0">
              <a:spcBef>
                <a:spcPts val="800"/>
              </a:spcBef>
              <a:spcAft>
                <a:spcPts val="0"/>
              </a:spcAft>
              <a:buSzPts val="4800"/>
              <a:buNone/>
              <a:defRPr sz="4800"/>
            </a:lvl5pPr>
            <a:lvl6pPr lvl="5" algn="ctr" rtl="0">
              <a:spcBef>
                <a:spcPts val="800"/>
              </a:spcBef>
              <a:spcAft>
                <a:spcPts val="0"/>
              </a:spcAft>
              <a:buSzPts val="4800"/>
              <a:buNone/>
              <a:defRPr sz="4800"/>
            </a:lvl6pPr>
            <a:lvl7pPr lvl="6" algn="ctr" rtl="0">
              <a:spcBef>
                <a:spcPts val="800"/>
              </a:spcBef>
              <a:spcAft>
                <a:spcPts val="0"/>
              </a:spcAft>
              <a:buSzPts val="4800"/>
              <a:buNone/>
              <a:defRPr sz="4800"/>
            </a:lvl7pPr>
            <a:lvl8pPr lvl="7" algn="ctr" rtl="0">
              <a:spcBef>
                <a:spcPts val="800"/>
              </a:spcBef>
              <a:spcAft>
                <a:spcPts val="0"/>
              </a:spcAft>
              <a:buSzPts val="4800"/>
              <a:buNone/>
              <a:defRPr sz="4800"/>
            </a:lvl8pPr>
            <a:lvl9pPr lvl="8" algn="ctr" rtl="0">
              <a:spcBef>
                <a:spcPts val="800"/>
              </a:spcBef>
              <a:spcAft>
                <a:spcPts val="800"/>
              </a:spcAft>
              <a:buSzPts val="4800"/>
              <a:buNone/>
              <a:defRPr sz="4800"/>
            </a:lvl9pPr>
          </a:lstStyle>
          <a:p>
            <a:r>
              <a:rPr lang="en-US"/>
              <a:t>Click to edit Master title style</a:t>
            </a:r>
            <a:endParaRPr/>
          </a:p>
        </p:txBody>
      </p:sp>
      <p:sp>
        <p:nvSpPr>
          <p:cNvPr id="38" name="Google Shape;38;p8"/>
          <p:cNvSpPr txBox="1">
            <a:spLocks noGrp="1"/>
          </p:cNvSpPr>
          <p:nvPr>
            <p:ph type="subTitle" idx="1"/>
          </p:nvPr>
        </p:nvSpPr>
        <p:spPr>
          <a:xfrm>
            <a:off x="420625" y="629875"/>
            <a:ext cx="8275200" cy="257100"/>
          </a:xfrm>
          <a:prstGeom prst="rect">
            <a:avLst/>
          </a:prstGeom>
        </p:spPr>
        <p:txBody>
          <a:bodyPr spcFirstLastPara="1" wrap="square" lIns="0" tIns="0" rIns="0" bIns="0" anchor="t" anchorCtr="0">
            <a:spAutoFit/>
          </a:bodyPr>
          <a:lstStyle>
            <a:lvl1pPr lvl="0" rtl="0">
              <a:lnSpc>
                <a:spcPct val="100000"/>
              </a:lnSpc>
              <a:spcBef>
                <a:spcPts val="0"/>
              </a:spcBef>
              <a:spcAft>
                <a:spcPts val="0"/>
              </a:spcAft>
              <a:buSzPts val="1600"/>
              <a:buNone/>
              <a:defRPr sz="1600" b="1">
                <a:highlight>
                  <a:schemeClr val="accent1"/>
                </a:highlight>
              </a:defRPr>
            </a:lvl1pPr>
            <a:lvl2pPr lvl="1" algn="ctr" rtl="0">
              <a:lnSpc>
                <a:spcPct val="100000"/>
              </a:lnSpc>
              <a:spcBef>
                <a:spcPts val="0"/>
              </a:spcBef>
              <a:spcAft>
                <a:spcPts val="0"/>
              </a:spcAft>
              <a:buSzPts val="2800"/>
              <a:buNone/>
              <a:defRPr sz="2800">
                <a:highlight>
                  <a:schemeClr val="accent1"/>
                </a:highlight>
              </a:defRPr>
            </a:lvl2pPr>
            <a:lvl3pPr lvl="2" algn="ctr" rtl="0">
              <a:lnSpc>
                <a:spcPct val="100000"/>
              </a:lnSpc>
              <a:spcBef>
                <a:spcPts val="0"/>
              </a:spcBef>
              <a:spcAft>
                <a:spcPts val="0"/>
              </a:spcAft>
              <a:buSzPts val="2800"/>
              <a:buNone/>
              <a:defRPr sz="2800">
                <a:highlight>
                  <a:schemeClr val="accent1"/>
                </a:highlight>
              </a:defRPr>
            </a:lvl3pPr>
            <a:lvl4pPr lvl="3" algn="ctr" rtl="0">
              <a:lnSpc>
                <a:spcPct val="100000"/>
              </a:lnSpc>
              <a:spcBef>
                <a:spcPts val="0"/>
              </a:spcBef>
              <a:spcAft>
                <a:spcPts val="0"/>
              </a:spcAft>
              <a:buSzPts val="2800"/>
              <a:buNone/>
              <a:defRPr sz="2800">
                <a:highlight>
                  <a:schemeClr val="accent1"/>
                </a:highlight>
              </a:defRPr>
            </a:lvl4pPr>
            <a:lvl5pPr lvl="4" algn="ctr" rtl="0">
              <a:lnSpc>
                <a:spcPct val="100000"/>
              </a:lnSpc>
              <a:spcBef>
                <a:spcPts val="0"/>
              </a:spcBef>
              <a:spcAft>
                <a:spcPts val="0"/>
              </a:spcAft>
              <a:buSzPts val="2800"/>
              <a:buNone/>
              <a:defRPr sz="2800">
                <a:highlight>
                  <a:schemeClr val="accent1"/>
                </a:highlight>
              </a:defRPr>
            </a:lvl5pPr>
            <a:lvl6pPr lvl="5" algn="ctr" rtl="0">
              <a:lnSpc>
                <a:spcPct val="100000"/>
              </a:lnSpc>
              <a:spcBef>
                <a:spcPts val="0"/>
              </a:spcBef>
              <a:spcAft>
                <a:spcPts val="0"/>
              </a:spcAft>
              <a:buSzPts val="2800"/>
              <a:buNone/>
              <a:defRPr sz="2800">
                <a:highlight>
                  <a:schemeClr val="accent1"/>
                </a:highlight>
              </a:defRPr>
            </a:lvl6pPr>
            <a:lvl7pPr lvl="6" algn="ctr" rtl="0">
              <a:lnSpc>
                <a:spcPct val="100000"/>
              </a:lnSpc>
              <a:spcBef>
                <a:spcPts val="0"/>
              </a:spcBef>
              <a:spcAft>
                <a:spcPts val="0"/>
              </a:spcAft>
              <a:buSzPts val="2800"/>
              <a:buNone/>
              <a:defRPr sz="2800">
                <a:highlight>
                  <a:schemeClr val="accent1"/>
                </a:highlight>
              </a:defRPr>
            </a:lvl7pPr>
            <a:lvl8pPr lvl="7" algn="ctr" rtl="0">
              <a:lnSpc>
                <a:spcPct val="100000"/>
              </a:lnSpc>
              <a:spcBef>
                <a:spcPts val="0"/>
              </a:spcBef>
              <a:spcAft>
                <a:spcPts val="0"/>
              </a:spcAft>
              <a:buSzPts val="2800"/>
              <a:buNone/>
              <a:defRPr sz="2800">
                <a:highlight>
                  <a:schemeClr val="accent1"/>
                </a:highlight>
              </a:defRPr>
            </a:lvl8pPr>
            <a:lvl9pPr lvl="8" algn="ctr" rtl="0">
              <a:lnSpc>
                <a:spcPct val="100000"/>
              </a:lnSpc>
              <a:spcBef>
                <a:spcPts val="0"/>
              </a:spcBef>
              <a:spcAft>
                <a:spcPts val="0"/>
              </a:spcAft>
              <a:buSzPts val="2800"/>
              <a:buNone/>
              <a:defRPr sz="2800">
                <a:highlight>
                  <a:schemeClr val="accent1"/>
                </a:highlight>
              </a:defRPr>
            </a:lvl9pPr>
          </a:lstStyle>
          <a:p>
            <a:r>
              <a:rPr lang="en-US"/>
              <a:t>Click to edit Master subtitle style</a:t>
            </a:r>
            <a:endParaRPr/>
          </a:p>
        </p:txBody>
      </p:sp>
      <p:pic>
        <p:nvPicPr>
          <p:cNvPr id="39" name="Google Shape;39;p8"/>
          <p:cNvPicPr preferRelativeResize="0"/>
          <p:nvPr/>
        </p:nvPicPr>
        <p:blipFill rotWithShape="1">
          <a:blip r:embed="rId2">
            <a:alphaModFix/>
          </a:blip>
          <a:srcRect t="11215" b="11223"/>
          <a:stretch/>
        </p:blipFill>
        <p:spPr>
          <a:xfrm>
            <a:off x="6460548" y="4378866"/>
            <a:ext cx="2508149" cy="539288"/>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5.1 Title and text slide - 4 column - Black">
  <p:cSld name="CUSTOM_22_1_1_1_1_1_1_3_2_2_1">
    <p:bg>
      <p:bgPr>
        <a:solidFill>
          <a:schemeClr val="dk1"/>
        </a:solidFill>
        <a:effectLst/>
      </p:bgPr>
    </p:bg>
    <p:spTree>
      <p:nvGrpSpPr>
        <p:cNvPr id="1" name="Shape 282"/>
        <p:cNvGrpSpPr/>
        <p:nvPr/>
      </p:nvGrpSpPr>
      <p:grpSpPr>
        <a:xfrm>
          <a:off x="0" y="0"/>
          <a:ext cx="0" cy="0"/>
          <a:chOff x="0" y="0"/>
          <a:chExt cx="0" cy="0"/>
        </a:xfrm>
      </p:grpSpPr>
      <p:sp>
        <p:nvSpPr>
          <p:cNvPr id="283" name="Google Shape;283;p49"/>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84" name="Google Shape;284;p49"/>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l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285" name="Google Shape;285;p49"/>
          <p:cNvSpPr txBox="1">
            <a:spLocks noGrp="1"/>
          </p:cNvSpPr>
          <p:nvPr>
            <p:ph type="body" idx="2"/>
          </p:nvPr>
        </p:nvSpPr>
        <p:spPr>
          <a:xfrm>
            <a:off x="420900" y="1125700"/>
            <a:ext cx="1993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
        <p:nvSpPr>
          <p:cNvPr id="286" name="Google Shape;286;p49"/>
          <p:cNvSpPr txBox="1">
            <a:spLocks noGrp="1"/>
          </p:cNvSpPr>
          <p:nvPr>
            <p:ph type="body" idx="3"/>
          </p:nvPr>
        </p:nvSpPr>
        <p:spPr>
          <a:xfrm>
            <a:off x="2514600" y="1125700"/>
            <a:ext cx="2011800" cy="30507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
        <p:nvSpPr>
          <p:cNvPr id="287" name="Google Shape;287;p49"/>
          <p:cNvSpPr txBox="1">
            <a:spLocks noGrp="1"/>
          </p:cNvSpPr>
          <p:nvPr>
            <p:ph type="body" idx="4"/>
          </p:nvPr>
        </p:nvSpPr>
        <p:spPr>
          <a:xfrm>
            <a:off x="4620525" y="1125700"/>
            <a:ext cx="1993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
        <p:nvSpPr>
          <p:cNvPr id="288" name="Google Shape;288;p49"/>
          <p:cNvSpPr txBox="1">
            <a:spLocks noGrp="1"/>
          </p:cNvSpPr>
          <p:nvPr>
            <p:ph type="body" idx="5"/>
          </p:nvPr>
        </p:nvSpPr>
        <p:spPr>
          <a:xfrm>
            <a:off x="6711700" y="1125700"/>
            <a:ext cx="1984200" cy="30507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Tree>
  </p:cSld>
  <p:clrMapOvr>
    <a:masterClrMapping/>
  </p:clrMapOvr>
  <p:extLst>
    <p:ext uri="{DCECCB84-F9BA-43D5-87BE-67443E8EF086}">
      <p15:sldGuideLst xmlns:p15="http://schemas.microsoft.com/office/powerpoint/2012/main">
        <p15:guide id="1" orient="horz" pos="709">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5.2 Title and text slide - 2 column">
  <p:cSld name="CUSTOM_23_1_1_1_1_2_1">
    <p:spTree>
      <p:nvGrpSpPr>
        <p:cNvPr id="1" name="Shape 289"/>
        <p:cNvGrpSpPr/>
        <p:nvPr/>
      </p:nvGrpSpPr>
      <p:grpSpPr>
        <a:xfrm>
          <a:off x="0" y="0"/>
          <a:ext cx="0" cy="0"/>
          <a:chOff x="0" y="0"/>
          <a:chExt cx="0" cy="0"/>
        </a:xfrm>
      </p:grpSpPr>
      <p:cxnSp>
        <p:nvCxnSpPr>
          <p:cNvPr id="290" name="Google Shape;290;p50"/>
          <p:cNvCxnSpPr/>
          <p:nvPr/>
        </p:nvCxnSpPr>
        <p:spPr>
          <a:xfrm>
            <a:off x="4572456" y="1245696"/>
            <a:ext cx="0" cy="2945400"/>
          </a:xfrm>
          <a:prstGeom prst="straightConnector1">
            <a:avLst/>
          </a:prstGeom>
          <a:noFill/>
          <a:ln w="38100" cap="flat" cmpd="sng">
            <a:solidFill>
              <a:schemeClr val="accent1"/>
            </a:solidFill>
            <a:prstDash val="solid"/>
            <a:round/>
            <a:headEnd type="none" w="med" len="med"/>
            <a:tailEnd type="none" w="med" len="med"/>
          </a:ln>
        </p:spPr>
      </p:cxnSp>
      <p:sp>
        <p:nvSpPr>
          <p:cNvPr id="291" name="Google Shape;291;p50"/>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292" name="Google Shape;292;p50"/>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293" name="Google Shape;293;p50"/>
          <p:cNvSpPr txBox="1">
            <a:spLocks noGrp="1"/>
          </p:cNvSpPr>
          <p:nvPr>
            <p:ph type="body" idx="2"/>
          </p:nvPr>
        </p:nvSpPr>
        <p:spPr>
          <a:xfrm>
            <a:off x="420900" y="1125700"/>
            <a:ext cx="40314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94" name="Google Shape;294;p50"/>
          <p:cNvSpPr txBox="1">
            <a:spLocks noGrp="1"/>
          </p:cNvSpPr>
          <p:nvPr>
            <p:ph type="body" idx="3"/>
          </p:nvPr>
        </p:nvSpPr>
        <p:spPr>
          <a:xfrm>
            <a:off x="4664550" y="1125700"/>
            <a:ext cx="4031400" cy="3050700"/>
          </a:xfrm>
          <a:prstGeom prst="rect">
            <a:avLst/>
          </a:prstGeom>
        </p:spPr>
        <p:txBody>
          <a:bodyPr spcFirstLastPara="1" wrap="square" lIns="0" tIns="0" rIns="0" bIns="0" anchor="t" anchorCtr="0">
            <a:norm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pPr lvl="0"/>
            <a:r>
              <a:rPr lang="en-US"/>
              <a:t>Click to edit Master text styles</a:t>
            </a: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5.2 Title and text slide - 3 column">
  <p:cSld name="CUSTOM_22_1_1_1_1_1_1_2_2">
    <p:spTree>
      <p:nvGrpSpPr>
        <p:cNvPr id="1" name="Shape 295"/>
        <p:cNvGrpSpPr/>
        <p:nvPr/>
      </p:nvGrpSpPr>
      <p:grpSpPr>
        <a:xfrm>
          <a:off x="0" y="0"/>
          <a:ext cx="0" cy="0"/>
          <a:chOff x="0" y="0"/>
          <a:chExt cx="0" cy="0"/>
        </a:xfrm>
      </p:grpSpPr>
      <p:sp>
        <p:nvSpPr>
          <p:cNvPr id="296" name="Google Shape;296;p51"/>
          <p:cNvSpPr txBox="1">
            <a:spLocks noGrp="1"/>
          </p:cNvSpPr>
          <p:nvPr>
            <p:ph type="body" idx="1"/>
          </p:nvPr>
        </p:nvSpPr>
        <p:spPr>
          <a:xfrm>
            <a:off x="420900" y="1125700"/>
            <a:ext cx="2413800" cy="30507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297" name="Google Shape;297;p51"/>
          <p:cNvSpPr txBox="1">
            <a:spLocks noGrp="1"/>
          </p:cNvSpPr>
          <p:nvPr>
            <p:ph type="body" idx="2"/>
          </p:nvPr>
        </p:nvSpPr>
        <p:spPr>
          <a:xfrm>
            <a:off x="3352900" y="1125700"/>
            <a:ext cx="2413800" cy="3050700"/>
          </a:xfrm>
          <a:prstGeom prst="rect">
            <a:avLst/>
          </a:prstGeom>
        </p:spPr>
        <p:txBody>
          <a:bodyPr spcFirstLastPara="1" wrap="square" lIns="0" tIns="0" rIns="0" bIns="0" anchor="t" anchorCtr="0">
            <a:norm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pPr lvl="0"/>
            <a:r>
              <a:rPr lang="en-US"/>
              <a:t>Click to edit Master text styles</a:t>
            </a:r>
          </a:p>
        </p:txBody>
      </p:sp>
      <p:sp>
        <p:nvSpPr>
          <p:cNvPr id="298" name="Google Shape;298;p51"/>
          <p:cNvSpPr txBox="1">
            <a:spLocks noGrp="1"/>
          </p:cNvSpPr>
          <p:nvPr>
            <p:ph type="body" idx="3"/>
          </p:nvPr>
        </p:nvSpPr>
        <p:spPr>
          <a:xfrm>
            <a:off x="6284900" y="1125700"/>
            <a:ext cx="2413800" cy="3050700"/>
          </a:xfrm>
          <a:prstGeom prst="rect">
            <a:avLst/>
          </a:prstGeom>
        </p:spPr>
        <p:txBody>
          <a:bodyPr spcFirstLastPara="1" wrap="square" lIns="0" tIns="0" rIns="0" bIns="0" anchor="t" anchorCtr="0">
            <a:normAutofit/>
          </a:bodyPr>
          <a:lstStyle>
            <a:lvl1pPr marL="457200" lvl="0" indent="-330200" rtl="0">
              <a:spcBef>
                <a:spcPts val="0"/>
              </a:spcBef>
              <a:spcAft>
                <a:spcPts val="0"/>
              </a:spcAft>
              <a:buSzPts val="1600"/>
              <a:buChar char="●"/>
              <a:defRPr/>
            </a:lvl1pPr>
            <a:lvl2pPr marL="914400" lvl="1" indent="-330200" rtl="0">
              <a:spcBef>
                <a:spcPts val="800"/>
              </a:spcBef>
              <a:spcAft>
                <a:spcPts val="0"/>
              </a:spcAft>
              <a:buSzPts val="1600"/>
              <a:buChar char="○"/>
              <a:defRPr/>
            </a:lvl2pPr>
            <a:lvl3pPr marL="1371600" lvl="2" indent="-330200" rtl="0">
              <a:spcBef>
                <a:spcPts val="800"/>
              </a:spcBef>
              <a:spcAft>
                <a:spcPts val="0"/>
              </a:spcAft>
              <a:buSzPts val="1600"/>
              <a:buChar char="■"/>
              <a:defRPr/>
            </a:lvl3pPr>
            <a:lvl4pPr marL="1828800" lvl="3" indent="-330200" rtl="0">
              <a:spcBef>
                <a:spcPts val="800"/>
              </a:spcBef>
              <a:spcAft>
                <a:spcPts val="0"/>
              </a:spcAft>
              <a:buSzPts val="1600"/>
              <a:buChar char="●"/>
              <a:defRPr/>
            </a:lvl4pPr>
            <a:lvl5pPr marL="2286000" lvl="4" indent="-330200" rtl="0">
              <a:spcBef>
                <a:spcPts val="800"/>
              </a:spcBef>
              <a:spcAft>
                <a:spcPts val="0"/>
              </a:spcAft>
              <a:buSzPts val="1600"/>
              <a:buChar char="○"/>
              <a:defRPr/>
            </a:lvl5pPr>
            <a:lvl6pPr marL="2743200" lvl="5" indent="-330200" rtl="0">
              <a:spcBef>
                <a:spcPts val="800"/>
              </a:spcBef>
              <a:spcAft>
                <a:spcPts val="0"/>
              </a:spcAft>
              <a:buSzPts val="1600"/>
              <a:buChar char="■"/>
              <a:defRPr/>
            </a:lvl6pPr>
            <a:lvl7pPr marL="3200400" lvl="6" indent="-330200" rtl="0">
              <a:spcBef>
                <a:spcPts val="800"/>
              </a:spcBef>
              <a:spcAft>
                <a:spcPts val="0"/>
              </a:spcAft>
              <a:buSzPts val="1600"/>
              <a:buChar char="●"/>
              <a:defRPr/>
            </a:lvl7pPr>
            <a:lvl8pPr marL="3657600" lvl="7" indent="-330200" rtl="0">
              <a:spcBef>
                <a:spcPts val="800"/>
              </a:spcBef>
              <a:spcAft>
                <a:spcPts val="0"/>
              </a:spcAft>
              <a:buSzPts val="1600"/>
              <a:buChar char="○"/>
              <a:defRPr/>
            </a:lvl8pPr>
            <a:lvl9pPr marL="4114800" lvl="8" indent="-330200" rtl="0">
              <a:spcBef>
                <a:spcPts val="800"/>
              </a:spcBef>
              <a:spcAft>
                <a:spcPts val="800"/>
              </a:spcAft>
              <a:buSzPts val="1600"/>
              <a:buChar char="■"/>
              <a:defRPr/>
            </a:lvl9pPr>
          </a:lstStyle>
          <a:p>
            <a:pPr lvl="0"/>
            <a:r>
              <a:rPr lang="en-US"/>
              <a:t>Click to edit Master text styles</a:t>
            </a:r>
          </a:p>
        </p:txBody>
      </p:sp>
      <p:sp>
        <p:nvSpPr>
          <p:cNvPr id="299" name="Google Shape;299;p51"/>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cxnSp>
        <p:nvCxnSpPr>
          <p:cNvPr id="300" name="Google Shape;300;p51"/>
          <p:cNvCxnSpPr/>
          <p:nvPr/>
        </p:nvCxnSpPr>
        <p:spPr>
          <a:xfrm>
            <a:off x="3093809" y="1189525"/>
            <a:ext cx="0" cy="2986800"/>
          </a:xfrm>
          <a:prstGeom prst="straightConnector1">
            <a:avLst/>
          </a:prstGeom>
          <a:noFill/>
          <a:ln w="38100" cap="flat" cmpd="sng">
            <a:solidFill>
              <a:schemeClr val="accent1"/>
            </a:solidFill>
            <a:prstDash val="solid"/>
            <a:round/>
            <a:headEnd type="none" w="med" len="med"/>
            <a:tailEnd type="none" w="med" len="med"/>
          </a:ln>
        </p:spPr>
      </p:cxnSp>
      <p:sp>
        <p:nvSpPr>
          <p:cNvPr id="301" name="Google Shape;301;p51"/>
          <p:cNvSpPr txBox="1">
            <a:spLocks noGrp="1"/>
          </p:cNvSpPr>
          <p:nvPr>
            <p:ph type="subTitle" idx="4"/>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cxnSp>
        <p:nvCxnSpPr>
          <p:cNvPr id="302" name="Google Shape;302;p51"/>
          <p:cNvCxnSpPr/>
          <p:nvPr/>
        </p:nvCxnSpPr>
        <p:spPr>
          <a:xfrm>
            <a:off x="6039142" y="1189525"/>
            <a:ext cx="0" cy="2986800"/>
          </a:xfrm>
          <a:prstGeom prst="straightConnector1">
            <a:avLst/>
          </a:prstGeom>
          <a:noFill/>
          <a:ln w="38100" cap="flat" cmpd="sng">
            <a:solidFill>
              <a:schemeClr val="accent1"/>
            </a:solidFill>
            <a:prstDash val="solid"/>
            <a:round/>
            <a:headEnd type="none" w="med" len="med"/>
            <a:tailEnd type="none" w="med" len="med"/>
          </a:ln>
        </p:spPr>
      </p:cxn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5.2 Title and text slide - 4 column">
  <p:cSld name="CUSTOM_23_1_1_1_1_1_1_1_1_3">
    <p:spTree>
      <p:nvGrpSpPr>
        <p:cNvPr id="1" name="Shape 303"/>
        <p:cNvGrpSpPr/>
        <p:nvPr/>
      </p:nvGrpSpPr>
      <p:grpSpPr>
        <a:xfrm>
          <a:off x="0" y="0"/>
          <a:ext cx="0" cy="0"/>
          <a:chOff x="0" y="0"/>
          <a:chExt cx="0" cy="0"/>
        </a:xfrm>
      </p:grpSpPr>
      <p:sp>
        <p:nvSpPr>
          <p:cNvPr id="304" name="Google Shape;304;p52"/>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305" name="Google Shape;305;p52"/>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cxnSp>
        <p:nvCxnSpPr>
          <p:cNvPr id="306" name="Google Shape;306;p52"/>
          <p:cNvCxnSpPr/>
          <p:nvPr/>
        </p:nvCxnSpPr>
        <p:spPr>
          <a:xfrm>
            <a:off x="2466663" y="1189525"/>
            <a:ext cx="0" cy="2986800"/>
          </a:xfrm>
          <a:prstGeom prst="straightConnector1">
            <a:avLst/>
          </a:prstGeom>
          <a:noFill/>
          <a:ln w="38100" cap="flat" cmpd="sng">
            <a:solidFill>
              <a:schemeClr val="accent1"/>
            </a:solidFill>
            <a:prstDash val="solid"/>
            <a:round/>
            <a:headEnd type="none" w="med" len="med"/>
            <a:tailEnd type="none" w="med" len="med"/>
          </a:ln>
        </p:spPr>
      </p:cxnSp>
      <p:sp>
        <p:nvSpPr>
          <p:cNvPr id="307" name="Google Shape;307;p52"/>
          <p:cNvSpPr txBox="1">
            <a:spLocks noGrp="1"/>
          </p:cNvSpPr>
          <p:nvPr>
            <p:ph type="body" idx="2"/>
          </p:nvPr>
        </p:nvSpPr>
        <p:spPr>
          <a:xfrm>
            <a:off x="420900" y="1125700"/>
            <a:ext cx="1900800" cy="30507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cxnSp>
        <p:nvCxnSpPr>
          <p:cNvPr id="308" name="Google Shape;308;p52"/>
          <p:cNvCxnSpPr/>
          <p:nvPr/>
        </p:nvCxnSpPr>
        <p:spPr>
          <a:xfrm>
            <a:off x="4571988" y="1189525"/>
            <a:ext cx="0" cy="2986800"/>
          </a:xfrm>
          <a:prstGeom prst="straightConnector1">
            <a:avLst/>
          </a:prstGeom>
          <a:noFill/>
          <a:ln w="38100" cap="flat" cmpd="sng">
            <a:solidFill>
              <a:schemeClr val="accent1"/>
            </a:solidFill>
            <a:prstDash val="solid"/>
            <a:round/>
            <a:headEnd type="none" w="med" len="med"/>
            <a:tailEnd type="none" w="med" len="med"/>
          </a:ln>
        </p:spPr>
      </p:cxnSp>
      <p:cxnSp>
        <p:nvCxnSpPr>
          <p:cNvPr id="309" name="Google Shape;309;p52"/>
          <p:cNvCxnSpPr/>
          <p:nvPr/>
        </p:nvCxnSpPr>
        <p:spPr>
          <a:xfrm>
            <a:off x="6658413" y="1189525"/>
            <a:ext cx="0" cy="2986800"/>
          </a:xfrm>
          <a:prstGeom prst="straightConnector1">
            <a:avLst/>
          </a:prstGeom>
          <a:noFill/>
          <a:ln w="38100" cap="flat" cmpd="sng">
            <a:solidFill>
              <a:schemeClr val="accent1"/>
            </a:solidFill>
            <a:prstDash val="solid"/>
            <a:round/>
            <a:headEnd type="none" w="med" len="med"/>
            <a:tailEnd type="none" w="med" len="med"/>
          </a:ln>
        </p:spPr>
      </p:cxnSp>
      <p:sp>
        <p:nvSpPr>
          <p:cNvPr id="310" name="Google Shape;310;p52"/>
          <p:cNvSpPr txBox="1">
            <a:spLocks noGrp="1"/>
          </p:cNvSpPr>
          <p:nvPr>
            <p:ph type="body" idx="3"/>
          </p:nvPr>
        </p:nvSpPr>
        <p:spPr>
          <a:xfrm>
            <a:off x="6798850" y="1125700"/>
            <a:ext cx="1900800" cy="30507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311" name="Google Shape;311;p52"/>
          <p:cNvSpPr txBox="1">
            <a:spLocks noGrp="1"/>
          </p:cNvSpPr>
          <p:nvPr>
            <p:ph type="body" idx="4"/>
          </p:nvPr>
        </p:nvSpPr>
        <p:spPr>
          <a:xfrm>
            <a:off x="4664813" y="1125700"/>
            <a:ext cx="1900800" cy="30507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312" name="Google Shape;312;p52"/>
          <p:cNvSpPr txBox="1">
            <a:spLocks noGrp="1"/>
          </p:cNvSpPr>
          <p:nvPr>
            <p:ph type="body" idx="5"/>
          </p:nvPr>
        </p:nvSpPr>
        <p:spPr>
          <a:xfrm>
            <a:off x="2568925" y="1125700"/>
            <a:ext cx="1900800" cy="30507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5.2 Title and text slide - 4 text areas">
  <p:cSld name="CUSTOM_23_1_1_1_1_1_1_2_2">
    <p:spTree>
      <p:nvGrpSpPr>
        <p:cNvPr id="1" name="Shape 313"/>
        <p:cNvGrpSpPr/>
        <p:nvPr/>
      </p:nvGrpSpPr>
      <p:grpSpPr>
        <a:xfrm>
          <a:off x="0" y="0"/>
          <a:ext cx="0" cy="0"/>
          <a:chOff x="0" y="0"/>
          <a:chExt cx="0" cy="0"/>
        </a:xfrm>
      </p:grpSpPr>
      <p:cxnSp>
        <p:nvCxnSpPr>
          <p:cNvPr id="314" name="Google Shape;314;p53"/>
          <p:cNvCxnSpPr/>
          <p:nvPr/>
        </p:nvCxnSpPr>
        <p:spPr>
          <a:xfrm>
            <a:off x="4572456" y="1112895"/>
            <a:ext cx="0" cy="1452600"/>
          </a:xfrm>
          <a:prstGeom prst="straightConnector1">
            <a:avLst/>
          </a:prstGeom>
          <a:noFill/>
          <a:ln w="38100" cap="flat" cmpd="sng">
            <a:solidFill>
              <a:schemeClr val="accent1"/>
            </a:solidFill>
            <a:prstDash val="solid"/>
            <a:round/>
            <a:headEnd type="none" w="med" len="med"/>
            <a:tailEnd type="none" w="med" len="med"/>
          </a:ln>
        </p:spPr>
      </p:cxnSp>
      <p:sp>
        <p:nvSpPr>
          <p:cNvPr id="315" name="Google Shape;315;p53"/>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316" name="Google Shape;316;p53"/>
          <p:cNvSpPr txBox="1">
            <a:spLocks noGrp="1"/>
          </p:cNvSpPr>
          <p:nvPr>
            <p:ph type="subTitle" idx="1"/>
          </p:nvPr>
        </p:nvSpPr>
        <p:spPr>
          <a:xfrm>
            <a:off x="424450" y="756625"/>
            <a:ext cx="82752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317" name="Google Shape;317;p53"/>
          <p:cNvSpPr txBox="1">
            <a:spLocks noGrp="1"/>
          </p:cNvSpPr>
          <p:nvPr>
            <p:ph type="body" idx="2"/>
          </p:nvPr>
        </p:nvSpPr>
        <p:spPr>
          <a:xfrm>
            <a:off x="4693400" y="1125700"/>
            <a:ext cx="4002600" cy="1443900"/>
          </a:xfrm>
          <a:prstGeom prst="rect">
            <a:avLst/>
          </a:prstGeom>
        </p:spPr>
        <p:txBody>
          <a:bodyPr spcFirstLastPara="1" wrap="square" lIns="0" tIns="0" rIns="0" bIns="0" anchor="t" anchorCtr="0">
            <a:norm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pPr lvl="0"/>
            <a:r>
              <a:rPr lang="en-US"/>
              <a:t>Click to edit Master text styles</a:t>
            </a:r>
          </a:p>
        </p:txBody>
      </p:sp>
      <p:sp>
        <p:nvSpPr>
          <p:cNvPr id="318" name="Google Shape;318;p53"/>
          <p:cNvSpPr txBox="1">
            <a:spLocks noGrp="1"/>
          </p:cNvSpPr>
          <p:nvPr>
            <p:ph type="body" idx="3"/>
          </p:nvPr>
        </p:nvSpPr>
        <p:spPr>
          <a:xfrm>
            <a:off x="420625" y="1125700"/>
            <a:ext cx="4002600" cy="1443900"/>
          </a:xfrm>
          <a:prstGeom prst="rect">
            <a:avLst/>
          </a:prstGeom>
        </p:spPr>
        <p:txBody>
          <a:bodyPr spcFirstLastPara="1" wrap="square" lIns="0" tIns="0" rIns="0" bIns="0" anchor="t" anchorCtr="0">
            <a:norm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pPr lvl="0"/>
            <a:r>
              <a:rPr lang="en-US"/>
              <a:t>Click to edit Master text styles</a:t>
            </a:r>
          </a:p>
        </p:txBody>
      </p:sp>
      <p:cxnSp>
        <p:nvCxnSpPr>
          <p:cNvPr id="319" name="Google Shape;319;p53"/>
          <p:cNvCxnSpPr/>
          <p:nvPr/>
        </p:nvCxnSpPr>
        <p:spPr>
          <a:xfrm>
            <a:off x="4572456" y="2719645"/>
            <a:ext cx="0" cy="1452600"/>
          </a:xfrm>
          <a:prstGeom prst="straightConnector1">
            <a:avLst/>
          </a:prstGeom>
          <a:noFill/>
          <a:ln w="38100" cap="flat" cmpd="sng">
            <a:solidFill>
              <a:schemeClr val="accent1"/>
            </a:solidFill>
            <a:prstDash val="solid"/>
            <a:round/>
            <a:headEnd type="none" w="med" len="med"/>
            <a:tailEnd type="none" w="med" len="med"/>
          </a:ln>
        </p:spPr>
      </p:cxnSp>
      <p:sp>
        <p:nvSpPr>
          <p:cNvPr id="320" name="Google Shape;320;p53"/>
          <p:cNvSpPr txBox="1">
            <a:spLocks noGrp="1"/>
          </p:cNvSpPr>
          <p:nvPr>
            <p:ph type="body" idx="4"/>
          </p:nvPr>
        </p:nvSpPr>
        <p:spPr>
          <a:xfrm>
            <a:off x="4693400" y="2732450"/>
            <a:ext cx="4002600" cy="1443900"/>
          </a:xfrm>
          <a:prstGeom prst="rect">
            <a:avLst/>
          </a:prstGeom>
        </p:spPr>
        <p:txBody>
          <a:bodyPr spcFirstLastPara="1" wrap="square" lIns="0" tIns="0" rIns="0" bIns="0" anchor="t" anchorCtr="0">
            <a:norm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pPr lvl="0"/>
            <a:r>
              <a:rPr lang="en-US"/>
              <a:t>Click to edit Master text styles</a:t>
            </a:r>
          </a:p>
        </p:txBody>
      </p:sp>
      <p:sp>
        <p:nvSpPr>
          <p:cNvPr id="321" name="Google Shape;321;p53"/>
          <p:cNvSpPr txBox="1">
            <a:spLocks noGrp="1"/>
          </p:cNvSpPr>
          <p:nvPr>
            <p:ph type="body" idx="5"/>
          </p:nvPr>
        </p:nvSpPr>
        <p:spPr>
          <a:xfrm>
            <a:off x="420625" y="2732450"/>
            <a:ext cx="4002600" cy="1443900"/>
          </a:xfrm>
          <a:prstGeom prst="rect">
            <a:avLst/>
          </a:prstGeom>
        </p:spPr>
        <p:txBody>
          <a:bodyPr spcFirstLastPara="1" wrap="square" lIns="0" tIns="0" rIns="0" bIns="0" anchor="t" anchorCtr="0">
            <a:norm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pPr lvl="0"/>
            <a:r>
              <a:rPr lang="en-US"/>
              <a:t>Click to edit Master text styles</a:t>
            </a: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5.3 Title and text slide - 1 column - Gray">
  <p:cSld name="CUSTOM_23_1_1_1_1_1_1_2_1_1_1_1_1_1">
    <p:spTree>
      <p:nvGrpSpPr>
        <p:cNvPr id="1" name="Shape 322"/>
        <p:cNvGrpSpPr/>
        <p:nvPr/>
      </p:nvGrpSpPr>
      <p:grpSpPr>
        <a:xfrm>
          <a:off x="0" y="0"/>
          <a:ext cx="0" cy="0"/>
          <a:chOff x="0" y="0"/>
          <a:chExt cx="0" cy="0"/>
        </a:xfrm>
      </p:grpSpPr>
      <p:sp>
        <p:nvSpPr>
          <p:cNvPr id="323" name="Google Shape;323;p54"/>
          <p:cNvSpPr/>
          <p:nvPr/>
        </p:nvSpPr>
        <p:spPr>
          <a:xfrm>
            <a:off x="50" y="0"/>
            <a:ext cx="9144000" cy="1329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54"/>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25" name="Google Shape;325;p54"/>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26" name="Google Shape;326;p54"/>
          <p:cNvSpPr txBox="1">
            <a:spLocks noGrp="1"/>
          </p:cNvSpPr>
          <p:nvPr>
            <p:ph type="body" idx="2"/>
          </p:nvPr>
        </p:nvSpPr>
        <p:spPr>
          <a:xfrm>
            <a:off x="423275" y="1761025"/>
            <a:ext cx="8272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5.3 Title and text slide - 1 column - Gold">
  <p:cSld name="CUSTOM_23_1_1_1_1_1_1_2_1_1_1_1_1_1_5">
    <p:spTree>
      <p:nvGrpSpPr>
        <p:cNvPr id="1" name="Shape 327"/>
        <p:cNvGrpSpPr/>
        <p:nvPr/>
      </p:nvGrpSpPr>
      <p:grpSpPr>
        <a:xfrm>
          <a:off x="0" y="0"/>
          <a:ext cx="0" cy="0"/>
          <a:chOff x="0" y="0"/>
          <a:chExt cx="0" cy="0"/>
        </a:xfrm>
      </p:grpSpPr>
      <p:sp>
        <p:nvSpPr>
          <p:cNvPr id="328" name="Google Shape;328;p55"/>
          <p:cNvSpPr/>
          <p:nvPr/>
        </p:nvSpPr>
        <p:spPr>
          <a:xfrm>
            <a:off x="50" y="0"/>
            <a:ext cx="9144000" cy="1329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55"/>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30" name="Google Shape;330;p55"/>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Clr>
                <a:schemeClr val="lt1"/>
              </a:buClr>
              <a:buSzPts val="1600"/>
              <a:buNone/>
              <a:defRPr sz="1600" b="1">
                <a:solidFill>
                  <a:schemeClr val="lt1"/>
                </a:solidFill>
                <a:highlight>
                  <a:schemeClr val="dk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31" name="Google Shape;331;p55"/>
          <p:cNvSpPr txBox="1">
            <a:spLocks noGrp="1"/>
          </p:cNvSpPr>
          <p:nvPr>
            <p:ph type="body" idx="2"/>
          </p:nvPr>
        </p:nvSpPr>
        <p:spPr>
          <a:xfrm>
            <a:off x="423275" y="1761025"/>
            <a:ext cx="8272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5.3 Title and text slide - 1 column - Black">
  <p:cSld name="CUSTOM_23_1_1_1_1_1_1_2_1_1_1_1_1_1_2">
    <p:spTree>
      <p:nvGrpSpPr>
        <p:cNvPr id="1" name="Shape 332"/>
        <p:cNvGrpSpPr/>
        <p:nvPr/>
      </p:nvGrpSpPr>
      <p:grpSpPr>
        <a:xfrm>
          <a:off x="0" y="0"/>
          <a:ext cx="0" cy="0"/>
          <a:chOff x="0" y="0"/>
          <a:chExt cx="0" cy="0"/>
        </a:xfrm>
      </p:grpSpPr>
      <p:sp>
        <p:nvSpPr>
          <p:cNvPr id="333" name="Google Shape;333;p56"/>
          <p:cNvSpPr/>
          <p:nvPr/>
        </p:nvSpPr>
        <p:spPr>
          <a:xfrm>
            <a:off x="50" y="0"/>
            <a:ext cx="9144000" cy="13290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56"/>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35" name="Google Shape;335;p56"/>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36" name="Google Shape;336;p56"/>
          <p:cNvSpPr txBox="1">
            <a:spLocks noGrp="1"/>
          </p:cNvSpPr>
          <p:nvPr>
            <p:ph type="body" idx="2"/>
          </p:nvPr>
        </p:nvSpPr>
        <p:spPr>
          <a:xfrm>
            <a:off x="423275" y="1761025"/>
            <a:ext cx="8272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5.3 Title and text slide - 1 column - Maroon">
  <p:cSld name="CUSTOM_23_1_1_1_1_1_1_2_1_1_1_1_1_1_2_1">
    <p:spTree>
      <p:nvGrpSpPr>
        <p:cNvPr id="1" name="Shape 337"/>
        <p:cNvGrpSpPr/>
        <p:nvPr/>
      </p:nvGrpSpPr>
      <p:grpSpPr>
        <a:xfrm>
          <a:off x="0" y="0"/>
          <a:ext cx="0" cy="0"/>
          <a:chOff x="0" y="0"/>
          <a:chExt cx="0" cy="0"/>
        </a:xfrm>
      </p:grpSpPr>
      <p:sp>
        <p:nvSpPr>
          <p:cNvPr id="338" name="Google Shape;338;p57"/>
          <p:cNvSpPr/>
          <p:nvPr/>
        </p:nvSpPr>
        <p:spPr>
          <a:xfrm>
            <a:off x="50" y="0"/>
            <a:ext cx="9144000" cy="1329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57"/>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40" name="Google Shape;340;p57"/>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41" name="Google Shape;341;p57"/>
          <p:cNvSpPr txBox="1">
            <a:spLocks noGrp="1"/>
          </p:cNvSpPr>
          <p:nvPr>
            <p:ph type="body" idx="2"/>
          </p:nvPr>
        </p:nvSpPr>
        <p:spPr>
          <a:xfrm>
            <a:off x="423275" y="1761025"/>
            <a:ext cx="8272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5.3 Title and text slide - 2 column - Gray">
  <p:cSld name="CUSTOM_23_1_1_1_1_1_1_2_1_1_1_1_1_1_4">
    <p:spTree>
      <p:nvGrpSpPr>
        <p:cNvPr id="1" name="Shape 342"/>
        <p:cNvGrpSpPr/>
        <p:nvPr/>
      </p:nvGrpSpPr>
      <p:grpSpPr>
        <a:xfrm>
          <a:off x="0" y="0"/>
          <a:ext cx="0" cy="0"/>
          <a:chOff x="0" y="0"/>
          <a:chExt cx="0" cy="0"/>
        </a:xfrm>
      </p:grpSpPr>
      <p:sp>
        <p:nvSpPr>
          <p:cNvPr id="343" name="Google Shape;343;p58"/>
          <p:cNvSpPr/>
          <p:nvPr/>
        </p:nvSpPr>
        <p:spPr>
          <a:xfrm>
            <a:off x="50" y="0"/>
            <a:ext cx="9144000" cy="1329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58"/>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45" name="Google Shape;345;p58"/>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46" name="Google Shape;346;p58"/>
          <p:cNvSpPr txBox="1">
            <a:spLocks noGrp="1"/>
          </p:cNvSpPr>
          <p:nvPr>
            <p:ph type="body" idx="2"/>
          </p:nvPr>
        </p:nvSpPr>
        <p:spPr>
          <a:xfrm>
            <a:off x="423275" y="1761025"/>
            <a:ext cx="41031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47" name="Google Shape;347;p58"/>
          <p:cNvSpPr txBox="1">
            <a:spLocks noGrp="1"/>
          </p:cNvSpPr>
          <p:nvPr>
            <p:ph type="body" idx="3"/>
          </p:nvPr>
        </p:nvSpPr>
        <p:spPr>
          <a:xfrm>
            <a:off x="4617725" y="1761025"/>
            <a:ext cx="40782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2 Title slide - Black">
  <p:cSld name="CUSTOM_19_1_3">
    <p:bg>
      <p:bgPr>
        <a:solidFill>
          <a:schemeClr val="dk1"/>
        </a:solidFill>
        <a:effectLst/>
      </p:bgPr>
    </p:bg>
    <p:spTree>
      <p:nvGrpSpPr>
        <p:cNvPr id="1" name="Shape 40"/>
        <p:cNvGrpSpPr/>
        <p:nvPr/>
      </p:nvGrpSpPr>
      <p:grpSpPr>
        <a:xfrm>
          <a:off x="0" y="0"/>
          <a:ext cx="0" cy="0"/>
          <a:chOff x="0" y="0"/>
          <a:chExt cx="0" cy="0"/>
        </a:xfrm>
      </p:grpSpPr>
      <p:sp>
        <p:nvSpPr>
          <p:cNvPr id="41" name="Google Shape;41;p9"/>
          <p:cNvSpPr txBox="1">
            <a:spLocks noGrp="1"/>
          </p:cNvSpPr>
          <p:nvPr>
            <p:ph type="ctrTitle"/>
          </p:nvPr>
        </p:nvSpPr>
        <p:spPr>
          <a:xfrm>
            <a:off x="420625" y="994550"/>
            <a:ext cx="8275200" cy="3181800"/>
          </a:xfrm>
          <a:prstGeom prst="rect">
            <a:avLst/>
          </a:prstGeom>
        </p:spPr>
        <p:txBody>
          <a:bodyPr spcFirstLastPara="1" wrap="square" lIns="0" tIns="0" rIns="0" bIns="0" anchor="t" anchorCtr="0">
            <a:spAutoFit/>
          </a:bodyPr>
          <a:lstStyle>
            <a:lvl1pPr lvl="0">
              <a:lnSpc>
                <a:spcPct val="90000"/>
              </a:lnSpc>
              <a:spcBef>
                <a:spcPts val="0"/>
              </a:spcBef>
              <a:spcAft>
                <a:spcPts val="0"/>
              </a:spcAft>
              <a:buClr>
                <a:schemeClr val="lt1"/>
              </a:buClr>
              <a:buSzPts val="6000"/>
              <a:buNone/>
              <a:defRPr sz="6000">
                <a:solidFill>
                  <a:schemeClr val="lt1"/>
                </a:solidFill>
              </a:defRPr>
            </a:lvl1pPr>
            <a:lvl2pPr lvl="1" algn="ctr">
              <a:spcBef>
                <a:spcPts val="0"/>
              </a:spcBef>
              <a:spcAft>
                <a:spcPts val="0"/>
              </a:spcAft>
              <a:buSzPts val="4800"/>
              <a:buNone/>
              <a:defRPr sz="4800"/>
            </a:lvl2pPr>
            <a:lvl3pPr lvl="2" algn="ctr">
              <a:spcBef>
                <a:spcPts val="800"/>
              </a:spcBef>
              <a:spcAft>
                <a:spcPts val="0"/>
              </a:spcAft>
              <a:buSzPts val="4800"/>
              <a:buNone/>
              <a:defRPr sz="4800"/>
            </a:lvl3pPr>
            <a:lvl4pPr lvl="3" algn="ctr">
              <a:spcBef>
                <a:spcPts val="800"/>
              </a:spcBef>
              <a:spcAft>
                <a:spcPts val="0"/>
              </a:spcAft>
              <a:buSzPts val="4800"/>
              <a:buNone/>
              <a:defRPr sz="4800"/>
            </a:lvl4pPr>
            <a:lvl5pPr lvl="4" algn="ctr">
              <a:spcBef>
                <a:spcPts val="800"/>
              </a:spcBef>
              <a:spcAft>
                <a:spcPts val="0"/>
              </a:spcAft>
              <a:buSzPts val="4800"/>
              <a:buNone/>
              <a:defRPr sz="4800"/>
            </a:lvl5pPr>
            <a:lvl6pPr lvl="5" algn="ctr">
              <a:spcBef>
                <a:spcPts val="800"/>
              </a:spcBef>
              <a:spcAft>
                <a:spcPts val="0"/>
              </a:spcAft>
              <a:buSzPts val="4800"/>
              <a:buNone/>
              <a:defRPr sz="4800"/>
            </a:lvl6pPr>
            <a:lvl7pPr lvl="6" algn="ctr">
              <a:spcBef>
                <a:spcPts val="800"/>
              </a:spcBef>
              <a:spcAft>
                <a:spcPts val="0"/>
              </a:spcAft>
              <a:buSzPts val="4800"/>
              <a:buNone/>
              <a:defRPr sz="4800"/>
            </a:lvl7pPr>
            <a:lvl8pPr lvl="7" algn="ctr">
              <a:spcBef>
                <a:spcPts val="800"/>
              </a:spcBef>
              <a:spcAft>
                <a:spcPts val="0"/>
              </a:spcAft>
              <a:buSzPts val="4800"/>
              <a:buNone/>
              <a:defRPr sz="4800"/>
            </a:lvl8pPr>
            <a:lvl9pPr lvl="8" algn="ctr">
              <a:spcBef>
                <a:spcPts val="800"/>
              </a:spcBef>
              <a:spcAft>
                <a:spcPts val="800"/>
              </a:spcAft>
              <a:buSzPts val="4800"/>
              <a:buNone/>
              <a:defRPr sz="4800"/>
            </a:lvl9pPr>
          </a:lstStyle>
          <a:p>
            <a:r>
              <a:rPr lang="en-US"/>
              <a:t>Click to edit Master title style</a:t>
            </a:r>
            <a:endParaRPr/>
          </a:p>
        </p:txBody>
      </p:sp>
      <p:sp>
        <p:nvSpPr>
          <p:cNvPr id="42" name="Google Shape;42;p9"/>
          <p:cNvSpPr txBox="1">
            <a:spLocks noGrp="1"/>
          </p:cNvSpPr>
          <p:nvPr>
            <p:ph type="subTitle" idx="1"/>
          </p:nvPr>
        </p:nvSpPr>
        <p:spPr>
          <a:xfrm>
            <a:off x="420625" y="629875"/>
            <a:ext cx="8275200" cy="257100"/>
          </a:xfrm>
          <a:prstGeom prst="rect">
            <a:avLst/>
          </a:prstGeom>
        </p:spPr>
        <p:txBody>
          <a:bodyPr spcFirstLastPara="1" wrap="square" lIns="0" tIns="0" rIns="0" bIns="0" anchor="t" anchorCtr="0">
            <a:spAutoFit/>
          </a:bodyPr>
          <a:lstStyle>
            <a:lvl1pPr lvl="0">
              <a:lnSpc>
                <a:spcPct val="100000"/>
              </a:lnSpc>
              <a:spcBef>
                <a:spcPts val="0"/>
              </a:spcBef>
              <a:spcAft>
                <a:spcPts val="0"/>
              </a:spcAft>
              <a:buSzPts val="1600"/>
              <a:buNone/>
              <a:defRPr sz="1600" b="1">
                <a:highlight>
                  <a:schemeClr val="accent1"/>
                </a:highlight>
              </a:defRPr>
            </a:lvl1pPr>
            <a:lvl2pPr lvl="1" algn="ctr">
              <a:lnSpc>
                <a:spcPct val="100000"/>
              </a:lnSpc>
              <a:spcBef>
                <a:spcPts val="0"/>
              </a:spcBef>
              <a:spcAft>
                <a:spcPts val="0"/>
              </a:spcAft>
              <a:buSzPts val="2800"/>
              <a:buNone/>
              <a:defRPr sz="2800">
                <a:highlight>
                  <a:schemeClr val="accent1"/>
                </a:highlight>
              </a:defRPr>
            </a:lvl2pPr>
            <a:lvl3pPr lvl="2" algn="ctr">
              <a:lnSpc>
                <a:spcPct val="100000"/>
              </a:lnSpc>
              <a:spcBef>
                <a:spcPts val="0"/>
              </a:spcBef>
              <a:spcAft>
                <a:spcPts val="0"/>
              </a:spcAft>
              <a:buSzPts val="2800"/>
              <a:buNone/>
              <a:defRPr sz="2800">
                <a:highlight>
                  <a:schemeClr val="accent1"/>
                </a:highlight>
              </a:defRPr>
            </a:lvl3pPr>
            <a:lvl4pPr lvl="3" algn="ctr">
              <a:lnSpc>
                <a:spcPct val="100000"/>
              </a:lnSpc>
              <a:spcBef>
                <a:spcPts val="0"/>
              </a:spcBef>
              <a:spcAft>
                <a:spcPts val="0"/>
              </a:spcAft>
              <a:buSzPts val="2800"/>
              <a:buNone/>
              <a:defRPr sz="2800">
                <a:highlight>
                  <a:schemeClr val="accent1"/>
                </a:highlight>
              </a:defRPr>
            </a:lvl4pPr>
            <a:lvl5pPr lvl="4" algn="ctr">
              <a:lnSpc>
                <a:spcPct val="100000"/>
              </a:lnSpc>
              <a:spcBef>
                <a:spcPts val="0"/>
              </a:spcBef>
              <a:spcAft>
                <a:spcPts val="0"/>
              </a:spcAft>
              <a:buSzPts val="2800"/>
              <a:buNone/>
              <a:defRPr sz="2800">
                <a:highlight>
                  <a:schemeClr val="accent1"/>
                </a:highlight>
              </a:defRPr>
            </a:lvl5pPr>
            <a:lvl6pPr lvl="5" algn="ctr">
              <a:lnSpc>
                <a:spcPct val="100000"/>
              </a:lnSpc>
              <a:spcBef>
                <a:spcPts val="0"/>
              </a:spcBef>
              <a:spcAft>
                <a:spcPts val="0"/>
              </a:spcAft>
              <a:buSzPts val="2800"/>
              <a:buNone/>
              <a:defRPr sz="2800">
                <a:highlight>
                  <a:schemeClr val="accent1"/>
                </a:highlight>
              </a:defRPr>
            </a:lvl6pPr>
            <a:lvl7pPr lvl="6" algn="ctr">
              <a:lnSpc>
                <a:spcPct val="100000"/>
              </a:lnSpc>
              <a:spcBef>
                <a:spcPts val="0"/>
              </a:spcBef>
              <a:spcAft>
                <a:spcPts val="0"/>
              </a:spcAft>
              <a:buSzPts val="2800"/>
              <a:buNone/>
              <a:defRPr sz="2800">
                <a:highlight>
                  <a:schemeClr val="accent1"/>
                </a:highlight>
              </a:defRPr>
            </a:lvl7pPr>
            <a:lvl8pPr lvl="7" algn="ctr">
              <a:lnSpc>
                <a:spcPct val="100000"/>
              </a:lnSpc>
              <a:spcBef>
                <a:spcPts val="0"/>
              </a:spcBef>
              <a:spcAft>
                <a:spcPts val="0"/>
              </a:spcAft>
              <a:buSzPts val="2800"/>
              <a:buNone/>
              <a:defRPr sz="2800">
                <a:highlight>
                  <a:schemeClr val="accent1"/>
                </a:highlight>
              </a:defRPr>
            </a:lvl8pPr>
            <a:lvl9pPr lvl="8" algn="ctr">
              <a:lnSpc>
                <a:spcPct val="100000"/>
              </a:lnSpc>
              <a:spcBef>
                <a:spcPts val="0"/>
              </a:spcBef>
              <a:spcAft>
                <a:spcPts val="0"/>
              </a:spcAft>
              <a:buSzPts val="2800"/>
              <a:buNone/>
              <a:defRPr sz="2800">
                <a:highlight>
                  <a:schemeClr val="accent1"/>
                </a:highlight>
              </a:defRPr>
            </a:lvl9pPr>
          </a:lstStyle>
          <a:p>
            <a:r>
              <a:rPr lang="en-US"/>
              <a:t>Click to edit Master subtitle style</a:t>
            </a:r>
            <a:endParaRPr/>
          </a:p>
        </p:txBody>
      </p:sp>
      <p:pic>
        <p:nvPicPr>
          <p:cNvPr id="43" name="Google Shape;43;p9"/>
          <p:cNvPicPr preferRelativeResize="0"/>
          <p:nvPr/>
        </p:nvPicPr>
        <p:blipFill rotWithShape="1">
          <a:blip r:embed="rId2">
            <a:alphaModFix/>
          </a:blip>
          <a:srcRect t="11215" b="11223"/>
          <a:stretch/>
        </p:blipFill>
        <p:spPr>
          <a:xfrm>
            <a:off x="6460548" y="4378866"/>
            <a:ext cx="2508149" cy="539288"/>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5.3 Title and text slide - 2 column - Gold">
  <p:cSld name="CUSTOM_23_1_1_1_1_1_1_2_1_1_1_1_1_1_4_1">
    <p:spTree>
      <p:nvGrpSpPr>
        <p:cNvPr id="1" name="Shape 348"/>
        <p:cNvGrpSpPr/>
        <p:nvPr/>
      </p:nvGrpSpPr>
      <p:grpSpPr>
        <a:xfrm>
          <a:off x="0" y="0"/>
          <a:ext cx="0" cy="0"/>
          <a:chOff x="0" y="0"/>
          <a:chExt cx="0" cy="0"/>
        </a:xfrm>
      </p:grpSpPr>
      <p:sp>
        <p:nvSpPr>
          <p:cNvPr id="349" name="Google Shape;349;p59"/>
          <p:cNvSpPr/>
          <p:nvPr/>
        </p:nvSpPr>
        <p:spPr>
          <a:xfrm>
            <a:off x="50" y="0"/>
            <a:ext cx="9144000" cy="1329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59"/>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51" name="Google Shape;351;p59"/>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Clr>
                <a:schemeClr val="lt1"/>
              </a:buClr>
              <a:buSzPts val="1600"/>
              <a:buNone/>
              <a:defRPr sz="1600" b="1">
                <a:solidFill>
                  <a:schemeClr val="lt1"/>
                </a:solidFill>
                <a:highlight>
                  <a:schemeClr val="dk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52" name="Google Shape;352;p59"/>
          <p:cNvSpPr txBox="1">
            <a:spLocks noGrp="1"/>
          </p:cNvSpPr>
          <p:nvPr>
            <p:ph type="body" idx="2"/>
          </p:nvPr>
        </p:nvSpPr>
        <p:spPr>
          <a:xfrm>
            <a:off x="423275" y="1761025"/>
            <a:ext cx="41031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53" name="Google Shape;353;p59"/>
          <p:cNvSpPr txBox="1">
            <a:spLocks noGrp="1"/>
          </p:cNvSpPr>
          <p:nvPr>
            <p:ph type="body" idx="3"/>
          </p:nvPr>
        </p:nvSpPr>
        <p:spPr>
          <a:xfrm>
            <a:off x="4617725" y="1761025"/>
            <a:ext cx="40782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5.3 Title and text slide - 2 column - Black">
  <p:cSld name="CUSTOM_23_1_1_1_1_1_1_2_1_1_1_1_1_1_2_4">
    <p:spTree>
      <p:nvGrpSpPr>
        <p:cNvPr id="1" name="Shape 354"/>
        <p:cNvGrpSpPr/>
        <p:nvPr/>
      </p:nvGrpSpPr>
      <p:grpSpPr>
        <a:xfrm>
          <a:off x="0" y="0"/>
          <a:ext cx="0" cy="0"/>
          <a:chOff x="0" y="0"/>
          <a:chExt cx="0" cy="0"/>
        </a:xfrm>
      </p:grpSpPr>
      <p:sp>
        <p:nvSpPr>
          <p:cNvPr id="355" name="Google Shape;355;p60"/>
          <p:cNvSpPr/>
          <p:nvPr/>
        </p:nvSpPr>
        <p:spPr>
          <a:xfrm>
            <a:off x="50" y="0"/>
            <a:ext cx="9144000" cy="13290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60"/>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57" name="Google Shape;357;p60"/>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58" name="Google Shape;358;p60"/>
          <p:cNvSpPr txBox="1">
            <a:spLocks noGrp="1"/>
          </p:cNvSpPr>
          <p:nvPr>
            <p:ph type="body" idx="2"/>
          </p:nvPr>
        </p:nvSpPr>
        <p:spPr>
          <a:xfrm>
            <a:off x="423275" y="1761025"/>
            <a:ext cx="41031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59" name="Google Shape;359;p60"/>
          <p:cNvSpPr txBox="1">
            <a:spLocks noGrp="1"/>
          </p:cNvSpPr>
          <p:nvPr>
            <p:ph type="body" idx="3"/>
          </p:nvPr>
        </p:nvSpPr>
        <p:spPr>
          <a:xfrm>
            <a:off x="4617725" y="1761025"/>
            <a:ext cx="40782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5.3 Title and text slide - 2 column - Maroon">
  <p:cSld name="CUSTOM_23_1_1_1_1_1_1_2_1_1_1_1_1_1_2_1_3">
    <p:spTree>
      <p:nvGrpSpPr>
        <p:cNvPr id="1" name="Shape 360"/>
        <p:cNvGrpSpPr/>
        <p:nvPr/>
      </p:nvGrpSpPr>
      <p:grpSpPr>
        <a:xfrm>
          <a:off x="0" y="0"/>
          <a:ext cx="0" cy="0"/>
          <a:chOff x="0" y="0"/>
          <a:chExt cx="0" cy="0"/>
        </a:xfrm>
      </p:grpSpPr>
      <p:sp>
        <p:nvSpPr>
          <p:cNvPr id="361" name="Google Shape;361;p61"/>
          <p:cNvSpPr/>
          <p:nvPr/>
        </p:nvSpPr>
        <p:spPr>
          <a:xfrm>
            <a:off x="50" y="0"/>
            <a:ext cx="9144000" cy="1329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61"/>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63" name="Google Shape;363;p61"/>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64" name="Google Shape;364;p61"/>
          <p:cNvSpPr txBox="1">
            <a:spLocks noGrp="1"/>
          </p:cNvSpPr>
          <p:nvPr>
            <p:ph type="body" idx="2"/>
          </p:nvPr>
        </p:nvSpPr>
        <p:spPr>
          <a:xfrm>
            <a:off x="423275" y="1761025"/>
            <a:ext cx="41031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65" name="Google Shape;365;p61"/>
          <p:cNvSpPr txBox="1">
            <a:spLocks noGrp="1"/>
          </p:cNvSpPr>
          <p:nvPr>
            <p:ph type="body" idx="3"/>
          </p:nvPr>
        </p:nvSpPr>
        <p:spPr>
          <a:xfrm>
            <a:off x="4617725" y="1761025"/>
            <a:ext cx="40782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5.3 Title and text slide - 3 column - Gray">
  <p:cSld name="CUSTOM_23_1_1_1_1_1_1_2_1_1_1_1_1_1_3">
    <p:spTree>
      <p:nvGrpSpPr>
        <p:cNvPr id="1" name="Shape 366"/>
        <p:cNvGrpSpPr/>
        <p:nvPr/>
      </p:nvGrpSpPr>
      <p:grpSpPr>
        <a:xfrm>
          <a:off x="0" y="0"/>
          <a:ext cx="0" cy="0"/>
          <a:chOff x="0" y="0"/>
          <a:chExt cx="0" cy="0"/>
        </a:xfrm>
      </p:grpSpPr>
      <p:sp>
        <p:nvSpPr>
          <p:cNvPr id="367" name="Google Shape;367;p62"/>
          <p:cNvSpPr/>
          <p:nvPr/>
        </p:nvSpPr>
        <p:spPr>
          <a:xfrm>
            <a:off x="50" y="0"/>
            <a:ext cx="9144000" cy="1329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62"/>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69" name="Google Shape;369;p62"/>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70" name="Google Shape;370;p62"/>
          <p:cNvSpPr txBox="1">
            <a:spLocks noGrp="1"/>
          </p:cNvSpPr>
          <p:nvPr>
            <p:ph type="body" idx="2"/>
          </p:nvPr>
        </p:nvSpPr>
        <p:spPr>
          <a:xfrm>
            <a:off x="423275"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71" name="Google Shape;371;p62"/>
          <p:cNvSpPr txBox="1">
            <a:spLocks noGrp="1"/>
          </p:cNvSpPr>
          <p:nvPr>
            <p:ph type="body" idx="3"/>
          </p:nvPr>
        </p:nvSpPr>
        <p:spPr>
          <a:xfrm>
            <a:off x="3225736"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72" name="Google Shape;372;p62"/>
          <p:cNvSpPr txBox="1">
            <a:spLocks noGrp="1"/>
          </p:cNvSpPr>
          <p:nvPr>
            <p:ph type="body" idx="4"/>
          </p:nvPr>
        </p:nvSpPr>
        <p:spPr>
          <a:xfrm>
            <a:off x="6028197"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5.3 Title and text slide - 3 column - Gold">
  <p:cSld name="CUSTOM_23_1_1_1_1_1_1_2_1_1_1_1_1_1_3_1">
    <p:spTree>
      <p:nvGrpSpPr>
        <p:cNvPr id="1" name="Shape 373"/>
        <p:cNvGrpSpPr/>
        <p:nvPr/>
      </p:nvGrpSpPr>
      <p:grpSpPr>
        <a:xfrm>
          <a:off x="0" y="0"/>
          <a:ext cx="0" cy="0"/>
          <a:chOff x="0" y="0"/>
          <a:chExt cx="0" cy="0"/>
        </a:xfrm>
      </p:grpSpPr>
      <p:sp>
        <p:nvSpPr>
          <p:cNvPr id="374" name="Google Shape;374;p63"/>
          <p:cNvSpPr/>
          <p:nvPr/>
        </p:nvSpPr>
        <p:spPr>
          <a:xfrm>
            <a:off x="50" y="0"/>
            <a:ext cx="9144000" cy="1329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63"/>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76" name="Google Shape;376;p63"/>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Clr>
                <a:schemeClr val="lt1"/>
              </a:buClr>
              <a:buSzPts val="1600"/>
              <a:buNone/>
              <a:defRPr sz="1600" b="1">
                <a:solidFill>
                  <a:schemeClr val="lt1"/>
                </a:solidFill>
                <a:highlight>
                  <a:schemeClr val="dk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77" name="Google Shape;377;p63"/>
          <p:cNvSpPr txBox="1">
            <a:spLocks noGrp="1"/>
          </p:cNvSpPr>
          <p:nvPr>
            <p:ph type="body" idx="2"/>
          </p:nvPr>
        </p:nvSpPr>
        <p:spPr>
          <a:xfrm>
            <a:off x="423275"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78" name="Google Shape;378;p63"/>
          <p:cNvSpPr txBox="1">
            <a:spLocks noGrp="1"/>
          </p:cNvSpPr>
          <p:nvPr>
            <p:ph type="body" idx="3"/>
          </p:nvPr>
        </p:nvSpPr>
        <p:spPr>
          <a:xfrm>
            <a:off x="3225736"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79" name="Google Shape;379;p63"/>
          <p:cNvSpPr txBox="1">
            <a:spLocks noGrp="1"/>
          </p:cNvSpPr>
          <p:nvPr>
            <p:ph type="body" idx="4"/>
          </p:nvPr>
        </p:nvSpPr>
        <p:spPr>
          <a:xfrm>
            <a:off x="6028197"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5.3 Title and text slide - 3 column - Black">
  <p:cSld name="CUSTOM_23_1_1_1_1_1_1_2_1_1_1_1_1_1_2_2">
    <p:spTree>
      <p:nvGrpSpPr>
        <p:cNvPr id="1" name="Shape 380"/>
        <p:cNvGrpSpPr/>
        <p:nvPr/>
      </p:nvGrpSpPr>
      <p:grpSpPr>
        <a:xfrm>
          <a:off x="0" y="0"/>
          <a:ext cx="0" cy="0"/>
          <a:chOff x="0" y="0"/>
          <a:chExt cx="0" cy="0"/>
        </a:xfrm>
      </p:grpSpPr>
      <p:sp>
        <p:nvSpPr>
          <p:cNvPr id="381" name="Google Shape;381;p64"/>
          <p:cNvSpPr/>
          <p:nvPr/>
        </p:nvSpPr>
        <p:spPr>
          <a:xfrm>
            <a:off x="50" y="0"/>
            <a:ext cx="9144000" cy="13290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64"/>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83" name="Google Shape;383;p64"/>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84" name="Google Shape;384;p64"/>
          <p:cNvSpPr txBox="1">
            <a:spLocks noGrp="1"/>
          </p:cNvSpPr>
          <p:nvPr>
            <p:ph type="body" idx="2"/>
          </p:nvPr>
        </p:nvSpPr>
        <p:spPr>
          <a:xfrm>
            <a:off x="423275"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85" name="Google Shape;385;p64"/>
          <p:cNvSpPr txBox="1">
            <a:spLocks noGrp="1"/>
          </p:cNvSpPr>
          <p:nvPr>
            <p:ph type="body" idx="3"/>
          </p:nvPr>
        </p:nvSpPr>
        <p:spPr>
          <a:xfrm>
            <a:off x="3225736"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86" name="Google Shape;386;p64"/>
          <p:cNvSpPr txBox="1">
            <a:spLocks noGrp="1"/>
          </p:cNvSpPr>
          <p:nvPr>
            <p:ph type="body" idx="4"/>
          </p:nvPr>
        </p:nvSpPr>
        <p:spPr>
          <a:xfrm>
            <a:off x="6028197"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5.3 Title and text slide - 3 column - Maroon">
  <p:cSld name="CUSTOM_23_1_1_1_1_1_1_2_1_1_1_1_1_1_2_1_1">
    <p:spTree>
      <p:nvGrpSpPr>
        <p:cNvPr id="1" name="Shape 387"/>
        <p:cNvGrpSpPr/>
        <p:nvPr/>
      </p:nvGrpSpPr>
      <p:grpSpPr>
        <a:xfrm>
          <a:off x="0" y="0"/>
          <a:ext cx="0" cy="0"/>
          <a:chOff x="0" y="0"/>
          <a:chExt cx="0" cy="0"/>
        </a:xfrm>
      </p:grpSpPr>
      <p:sp>
        <p:nvSpPr>
          <p:cNvPr id="388" name="Google Shape;388;p65"/>
          <p:cNvSpPr/>
          <p:nvPr/>
        </p:nvSpPr>
        <p:spPr>
          <a:xfrm>
            <a:off x="50" y="0"/>
            <a:ext cx="9144000" cy="1329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65"/>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90" name="Google Shape;390;p65"/>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91" name="Google Shape;391;p65"/>
          <p:cNvSpPr txBox="1">
            <a:spLocks noGrp="1"/>
          </p:cNvSpPr>
          <p:nvPr>
            <p:ph type="body" idx="2"/>
          </p:nvPr>
        </p:nvSpPr>
        <p:spPr>
          <a:xfrm>
            <a:off x="423275"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92" name="Google Shape;392;p65"/>
          <p:cNvSpPr txBox="1">
            <a:spLocks noGrp="1"/>
          </p:cNvSpPr>
          <p:nvPr>
            <p:ph type="body" idx="3"/>
          </p:nvPr>
        </p:nvSpPr>
        <p:spPr>
          <a:xfrm>
            <a:off x="3225736"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93" name="Google Shape;393;p65"/>
          <p:cNvSpPr txBox="1">
            <a:spLocks noGrp="1"/>
          </p:cNvSpPr>
          <p:nvPr>
            <p:ph type="body" idx="4"/>
          </p:nvPr>
        </p:nvSpPr>
        <p:spPr>
          <a:xfrm>
            <a:off x="6028197" y="1761025"/>
            <a:ext cx="26679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5.3 Title and text slide - 4 column - Gray">
  <p:cSld name="CUSTOM_23_1_1_1_1_1_1_2_1_1_1_1_1_1_2_3">
    <p:spTree>
      <p:nvGrpSpPr>
        <p:cNvPr id="1" name="Shape 394"/>
        <p:cNvGrpSpPr/>
        <p:nvPr/>
      </p:nvGrpSpPr>
      <p:grpSpPr>
        <a:xfrm>
          <a:off x="0" y="0"/>
          <a:ext cx="0" cy="0"/>
          <a:chOff x="0" y="0"/>
          <a:chExt cx="0" cy="0"/>
        </a:xfrm>
      </p:grpSpPr>
      <p:sp>
        <p:nvSpPr>
          <p:cNvPr id="395" name="Google Shape;395;p66"/>
          <p:cNvSpPr/>
          <p:nvPr/>
        </p:nvSpPr>
        <p:spPr>
          <a:xfrm>
            <a:off x="50" y="0"/>
            <a:ext cx="9144000" cy="13290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66"/>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SzPts val="3200"/>
              <a:buFont typeface="Arial"/>
              <a:buNone/>
              <a:defRPr sz="3200" b="1" i="0" u="none" strike="noStrike" cap="none">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397" name="Google Shape;397;p66"/>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398" name="Google Shape;398;p66"/>
          <p:cNvSpPr txBox="1">
            <a:spLocks noGrp="1"/>
          </p:cNvSpPr>
          <p:nvPr>
            <p:ph type="body" idx="2"/>
          </p:nvPr>
        </p:nvSpPr>
        <p:spPr>
          <a:xfrm>
            <a:off x="423275"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399" name="Google Shape;399;p66"/>
          <p:cNvSpPr txBox="1">
            <a:spLocks noGrp="1"/>
          </p:cNvSpPr>
          <p:nvPr>
            <p:ph type="body" idx="3"/>
          </p:nvPr>
        </p:nvSpPr>
        <p:spPr>
          <a:xfrm>
            <a:off x="2514600"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00" name="Google Shape;400;p66"/>
          <p:cNvSpPr txBox="1">
            <a:spLocks noGrp="1"/>
          </p:cNvSpPr>
          <p:nvPr>
            <p:ph type="body" idx="4"/>
          </p:nvPr>
        </p:nvSpPr>
        <p:spPr>
          <a:xfrm>
            <a:off x="4605925"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01" name="Google Shape;401;p66"/>
          <p:cNvSpPr txBox="1">
            <a:spLocks noGrp="1"/>
          </p:cNvSpPr>
          <p:nvPr>
            <p:ph type="body" idx="5"/>
          </p:nvPr>
        </p:nvSpPr>
        <p:spPr>
          <a:xfrm>
            <a:off x="6697250"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5.3 Title and text slide - 4 column - Gold">
  <p:cSld name="CUSTOM_23_1_1_1_1_1_1_2_1_1_1_1_1_1_2_3_2">
    <p:spTree>
      <p:nvGrpSpPr>
        <p:cNvPr id="1" name="Shape 402"/>
        <p:cNvGrpSpPr/>
        <p:nvPr/>
      </p:nvGrpSpPr>
      <p:grpSpPr>
        <a:xfrm>
          <a:off x="0" y="0"/>
          <a:ext cx="0" cy="0"/>
          <a:chOff x="0" y="0"/>
          <a:chExt cx="0" cy="0"/>
        </a:xfrm>
      </p:grpSpPr>
      <p:sp>
        <p:nvSpPr>
          <p:cNvPr id="403" name="Google Shape;403;p67"/>
          <p:cNvSpPr/>
          <p:nvPr/>
        </p:nvSpPr>
        <p:spPr>
          <a:xfrm>
            <a:off x="50" y="0"/>
            <a:ext cx="9144000" cy="13290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67"/>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SzPts val="3200"/>
              <a:buFont typeface="Arial"/>
              <a:buNone/>
              <a:defRPr sz="3200" b="1" i="0" u="none" strike="noStrike" cap="none">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405" name="Google Shape;405;p67"/>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Clr>
                <a:schemeClr val="lt1"/>
              </a:buClr>
              <a:buSzPts val="1600"/>
              <a:buNone/>
              <a:defRPr sz="1600" b="1">
                <a:solidFill>
                  <a:schemeClr val="lt1"/>
                </a:solidFill>
                <a:highlight>
                  <a:schemeClr val="dk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406" name="Google Shape;406;p67"/>
          <p:cNvSpPr txBox="1">
            <a:spLocks noGrp="1"/>
          </p:cNvSpPr>
          <p:nvPr>
            <p:ph type="body" idx="2"/>
          </p:nvPr>
        </p:nvSpPr>
        <p:spPr>
          <a:xfrm>
            <a:off x="423275"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07" name="Google Shape;407;p67"/>
          <p:cNvSpPr txBox="1">
            <a:spLocks noGrp="1"/>
          </p:cNvSpPr>
          <p:nvPr>
            <p:ph type="body" idx="3"/>
          </p:nvPr>
        </p:nvSpPr>
        <p:spPr>
          <a:xfrm>
            <a:off x="2514600"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08" name="Google Shape;408;p67"/>
          <p:cNvSpPr txBox="1">
            <a:spLocks noGrp="1"/>
          </p:cNvSpPr>
          <p:nvPr>
            <p:ph type="body" idx="4"/>
          </p:nvPr>
        </p:nvSpPr>
        <p:spPr>
          <a:xfrm>
            <a:off x="4605925"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09" name="Google Shape;409;p67"/>
          <p:cNvSpPr txBox="1">
            <a:spLocks noGrp="1"/>
          </p:cNvSpPr>
          <p:nvPr>
            <p:ph type="body" idx="5"/>
          </p:nvPr>
        </p:nvSpPr>
        <p:spPr>
          <a:xfrm>
            <a:off x="6697250"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5.3 Title and text slide - 4 column - Black">
  <p:cSld name="CUSTOM_23_1_1_1_1_1_1_2_1_1_1_1_1_1_2_3_1">
    <p:spTree>
      <p:nvGrpSpPr>
        <p:cNvPr id="1" name="Shape 410"/>
        <p:cNvGrpSpPr/>
        <p:nvPr/>
      </p:nvGrpSpPr>
      <p:grpSpPr>
        <a:xfrm>
          <a:off x="0" y="0"/>
          <a:ext cx="0" cy="0"/>
          <a:chOff x="0" y="0"/>
          <a:chExt cx="0" cy="0"/>
        </a:xfrm>
      </p:grpSpPr>
      <p:sp>
        <p:nvSpPr>
          <p:cNvPr id="411" name="Google Shape;411;p68"/>
          <p:cNvSpPr/>
          <p:nvPr/>
        </p:nvSpPr>
        <p:spPr>
          <a:xfrm>
            <a:off x="50" y="0"/>
            <a:ext cx="9144000" cy="13290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68"/>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413" name="Google Shape;413;p68"/>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414" name="Google Shape;414;p68"/>
          <p:cNvSpPr txBox="1">
            <a:spLocks noGrp="1"/>
          </p:cNvSpPr>
          <p:nvPr>
            <p:ph type="body" idx="2"/>
          </p:nvPr>
        </p:nvSpPr>
        <p:spPr>
          <a:xfrm>
            <a:off x="423275"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15" name="Google Shape;415;p68"/>
          <p:cNvSpPr txBox="1">
            <a:spLocks noGrp="1"/>
          </p:cNvSpPr>
          <p:nvPr>
            <p:ph type="body" idx="3"/>
          </p:nvPr>
        </p:nvSpPr>
        <p:spPr>
          <a:xfrm>
            <a:off x="2514600"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16" name="Google Shape;416;p68"/>
          <p:cNvSpPr txBox="1">
            <a:spLocks noGrp="1"/>
          </p:cNvSpPr>
          <p:nvPr>
            <p:ph type="body" idx="4"/>
          </p:nvPr>
        </p:nvSpPr>
        <p:spPr>
          <a:xfrm>
            <a:off x="4605925"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17" name="Google Shape;417;p68"/>
          <p:cNvSpPr txBox="1">
            <a:spLocks noGrp="1"/>
          </p:cNvSpPr>
          <p:nvPr>
            <p:ph type="body" idx="5"/>
          </p:nvPr>
        </p:nvSpPr>
        <p:spPr>
          <a:xfrm>
            <a:off x="6697250"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1.2 Title slide - Gold">
  <p:cSld name="CUSTOM_19_1_3_1">
    <p:bg>
      <p:bgPr>
        <a:solidFill>
          <a:schemeClr val="accent1"/>
        </a:solidFill>
        <a:effectLst/>
      </p:bgPr>
    </p:bg>
    <p:spTree>
      <p:nvGrpSpPr>
        <p:cNvPr id="1" name="Shape 44"/>
        <p:cNvGrpSpPr/>
        <p:nvPr/>
      </p:nvGrpSpPr>
      <p:grpSpPr>
        <a:xfrm>
          <a:off x="0" y="0"/>
          <a:ext cx="0" cy="0"/>
          <a:chOff x="0" y="0"/>
          <a:chExt cx="0" cy="0"/>
        </a:xfrm>
      </p:grpSpPr>
      <p:sp>
        <p:nvSpPr>
          <p:cNvPr id="45" name="Google Shape;45;p10"/>
          <p:cNvSpPr txBox="1">
            <a:spLocks noGrp="1"/>
          </p:cNvSpPr>
          <p:nvPr>
            <p:ph type="ctrTitle"/>
          </p:nvPr>
        </p:nvSpPr>
        <p:spPr>
          <a:xfrm>
            <a:off x="420625" y="994550"/>
            <a:ext cx="8275200" cy="31818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6000"/>
              <a:buNone/>
              <a:defRPr sz="6000"/>
            </a:lvl1pPr>
            <a:lvl2pPr lvl="1" algn="ctr">
              <a:spcBef>
                <a:spcPts val="0"/>
              </a:spcBef>
              <a:spcAft>
                <a:spcPts val="0"/>
              </a:spcAft>
              <a:buSzPts val="4800"/>
              <a:buNone/>
              <a:defRPr sz="4800"/>
            </a:lvl2pPr>
            <a:lvl3pPr lvl="2" algn="ctr">
              <a:spcBef>
                <a:spcPts val="800"/>
              </a:spcBef>
              <a:spcAft>
                <a:spcPts val="0"/>
              </a:spcAft>
              <a:buSzPts val="4800"/>
              <a:buNone/>
              <a:defRPr sz="4800"/>
            </a:lvl3pPr>
            <a:lvl4pPr lvl="3" algn="ctr">
              <a:spcBef>
                <a:spcPts val="800"/>
              </a:spcBef>
              <a:spcAft>
                <a:spcPts val="0"/>
              </a:spcAft>
              <a:buSzPts val="4800"/>
              <a:buNone/>
              <a:defRPr sz="4800"/>
            </a:lvl4pPr>
            <a:lvl5pPr lvl="4" algn="ctr">
              <a:spcBef>
                <a:spcPts val="800"/>
              </a:spcBef>
              <a:spcAft>
                <a:spcPts val="0"/>
              </a:spcAft>
              <a:buSzPts val="4800"/>
              <a:buNone/>
              <a:defRPr sz="4800"/>
            </a:lvl5pPr>
            <a:lvl6pPr lvl="5" algn="ctr">
              <a:spcBef>
                <a:spcPts val="800"/>
              </a:spcBef>
              <a:spcAft>
                <a:spcPts val="0"/>
              </a:spcAft>
              <a:buSzPts val="4800"/>
              <a:buNone/>
              <a:defRPr sz="4800"/>
            </a:lvl6pPr>
            <a:lvl7pPr lvl="6" algn="ctr">
              <a:spcBef>
                <a:spcPts val="800"/>
              </a:spcBef>
              <a:spcAft>
                <a:spcPts val="0"/>
              </a:spcAft>
              <a:buSzPts val="4800"/>
              <a:buNone/>
              <a:defRPr sz="4800"/>
            </a:lvl7pPr>
            <a:lvl8pPr lvl="7" algn="ctr">
              <a:spcBef>
                <a:spcPts val="800"/>
              </a:spcBef>
              <a:spcAft>
                <a:spcPts val="0"/>
              </a:spcAft>
              <a:buSzPts val="4800"/>
              <a:buNone/>
              <a:defRPr sz="4800"/>
            </a:lvl8pPr>
            <a:lvl9pPr lvl="8" algn="ctr">
              <a:spcBef>
                <a:spcPts val="800"/>
              </a:spcBef>
              <a:spcAft>
                <a:spcPts val="800"/>
              </a:spcAft>
              <a:buSzPts val="4800"/>
              <a:buNone/>
              <a:defRPr sz="4800"/>
            </a:lvl9pPr>
          </a:lstStyle>
          <a:p>
            <a:r>
              <a:rPr lang="en-US"/>
              <a:t>Click to edit Master title style</a:t>
            </a:r>
            <a:endParaRPr/>
          </a:p>
        </p:txBody>
      </p:sp>
      <p:sp>
        <p:nvSpPr>
          <p:cNvPr id="46" name="Google Shape;46;p10"/>
          <p:cNvSpPr txBox="1">
            <a:spLocks noGrp="1"/>
          </p:cNvSpPr>
          <p:nvPr>
            <p:ph type="subTitle" idx="1"/>
          </p:nvPr>
        </p:nvSpPr>
        <p:spPr>
          <a:xfrm>
            <a:off x="420625" y="629875"/>
            <a:ext cx="8275200" cy="257100"/>
          </a:xfrm>
          <a:prstGeom prst="rect">
            <a:avLst/>
          </a:prstGeom>
        </p:spPr>
        <p:txBody>
          <a:bodyPr spcFirstLastPara="1" wrap="square" lIns="0" tIns="0" rIns="0" bIns="0" anchor="t" anchorCtr="0">
            <a:spAutoFit/>
          </a:bodyPr>
          <a:lstStyle>
            <a:lvl1pPr lvl="0">
              <a:lnSpc>
                <a:spcPct val="100000"/>
              </a:lnSpc>
              <a:spcBef>
                <a:spcPts val="0"/>
              </a:spcBef>
              <a:spcAft>
                <a:spcPts val="0"/>
              </a:spcAft>
              <a:buClr>
                <a:schemeClr val="lt1"/>
              </a:buClr>
              <a:buSzPts val="1600"/>
              <a:buNone/>
              <a:defRPr sz="1600" b="1">
                <a:solidFill>
                  <a:schemeClr val="lt1"/>
                </a:solidFill>
                <a:highlight>
                  <a:schemeClr val="dk1"/>
                </a:highlight>
              </a:defRPr>
            </a:lvl1pPr>
            <a:lvl2pPr lvl="1" algn="ctr">
              <a:lnSpc>
                <a:spcPct val="100000"/>
              </a:lnSpc>
              <a:spcBef>
                <a:spcPts val="0"/>
              </a:spcBef>
              <a:spcAft>
                <a:spcPts val="0"/>
              </a:spcAft>
              <a:buSzPts val="2800"/>
              <a:buNone/>
              <a:defRPr sz="2800">
                <a:highlight>
                  <a:schemeClr val="accent1"/>
                </a:highlight>
              </a:defRPr>
            </a:lvl2pPr>
            <a:lvl3pPr lvl="2" algn="ctr">
              <a:lnSpc>
                <a:spcPct val="100000"/>
              </a:lnSpc>
              <a:spcBef>
                <a:spcPts val="0"/>
              </a:spcBef>
              <a:spcAft>
                <a:spcPts val="0"/>
              </a:spcAft>
              <a:buSzPts val="2800"/>
              <a:buNone/>
              <a:defRPr sz="2800">
                <a:highlight>
                  <a:schemeClr val="accent1"/>
                </a:highlight>
              </a:defRPr>
            </a:lvl3pPr>
            <a:lvl4pPr lvl="3" algn="ctr">
              <a:lnSpc>
                <a:spcPct val="100000"/>
              </a:lnSpc>
              <a:spcBef>
                <a:spcPts val="0"/>
              </a:spcBef>
              <a:spcAft>
                <a:spcPts val="0"/>
              </a:spcAft>
              <a:buSzPts val="2800"/>
              <a:buNone/>
              <a:defRPr sz="2800">
                <a:highlight>
                  <a:schemeClr val="accent1"/>
                </a:highlight>
              </a:defRPr>
            </a:lvl4pPr>
            <a:lvl5pPr lvl="4" algn="ctr">
              <a:lnSpc>
                <a:spcPct val="100000"/>
              </a:lnSpc>
              <a:spcBef>
                <a:spcPts val="0"/>
              </a:spcBef>
              <a:spcAft>
                <a:spcPts val="0"/>
              </a:spcAft>
              <a:buSzPts val="2800"/>
              <a:buNone/>
              <a:defRPr sz="2800">
                <a:highlight>
                  <a:schemeClr val="accent1"/>
                </a:highlight>
              </a:defRPr>
            </a:lvl5pPr>
            <a:lvl6pPr lvl="5" algn="ctr">
              <a:lnSpc>
                <a:spcPct val="100000"/>
              </a:lnSpc>
              <a:spcBef>
                <a:spcPts val="0"/>
              </a:spcBef>
              <a:spcAft>
                <a:spcPts val="0"/>
              </a:spcAft>
              <a:buSzPts val="2800"/>
              <a:buNone/>
              <a:defRPr sz="2800">
                <a:highlight>
                  <a:schemeClr val="accent1"/>
                </a:highlight>
              </a:defRPr>
            </a:lvl6pPr>
            <a:lvl7pPr lvl="6" algn="ctr">
              <a:lnSpc>
                <a:spcPct val="100000"/>
              </a:lnSpc>
              <a:spcBef>
                <a:spcPts val="0"/>
              </a:spcBef>
              <a:spcAft>
                <a:spcPts val="0"/>
              </a:spcAft>
              <a:buSzPts val="2800"/>
              <a:buNone/>
              <a:defRPr sz="2800">
                <a:highlight>
                  <a:schemeClr val="accent1"/>
                </a:highlight>
              </a:defRPr>
            </a:lvl7pPr>
            <a:lvl8pPr lvl="7" algn="ctr">
              <a:lnSpc>
                <a:spcPct val="100000"/>
              </a:lnSpc>
              <a:spcBef>
                <a:spcPts val="0"/>
              </a:spcBef>
              <a:spcAft>
                <a:spcPts val="0"/>
              </a:spcAft>
              <a:buSzPts val="2800"/>
              <a:buNone/>
              <a:defRPr sz="2800">
                <a:highlight>
                  <a:schemeClr val="accent1"/>
                </a:highlight>
              </a:defRPr>
            </a:lvl8pPr>
            <a:lvl9pPr lvl="8" algn="ctr">
              <a:lnSpc>
                <a:spcPct val="100000"/>
              </a:lnSpc>
              <a:spcBef>
                <a:spcPts val="0"/>
              </a:spcBef>
              <a:spcAft>
                <a:spcPts val="0"/>
              </a:spcAft>
              <a:buSzPts val="2800"/>
              <a:buNone/>
              <a:defRPr sz="2800">
                <a:highlight>
                  <a:schemeClr val="accent1"/>
                </a:highlight>
              </a:defRPr>
            </a:lvl9pPr>
          </a:lstStyle>
          <a:p>
            <a:r>
              <a:rPr lang="en-US"/>
              <a:t>Click to edit Master subtitle style</a:t>
            </a:r>
            <a:endParaRPr/>
          </a:p>
        </p:txBody>
      </p:sp>
      <p:pic>
        <p:nvPicPr>
          <p:cNvPr id="47" name="Google Shape;47;p10"/>
          <p:cNvPicPr preferRelativeResize="0"/>
          <p:nvPr/>
        </p:nvPicPr>
        <p:blipFill rotWithShape="1">
          <a:blip r:embed="rId2">
            <a:alphaModFix/>
          </a:blip>
          <a:srcRect t="11215" b="11223"/>
          <a:stretch/>
        </p:blipFill>
        <p:spPr>
          <a:xfrm>
            <a:off x="6460548" y="4378866"/>
            <a:ext cx="2508149" cy="539288"/>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5.3 Title and text slide - 4 column - Maroon">
  <p:cSld name="CUSTOM_23_1_1_1_1_1_1_2_1_1_1_1_1_1_2_1_2">
    <p:spTree>
      <p:nvGrpSpPr>
        <p:cNvPr id="1" name="Shape 418"/>
        <p:cNvGrpSpPr/>
        <p:nvPr/>
      </p:nvGrpSpPr>
      <p:grpSpPr>
        <a:xfrm>
          <a:off x="0" y="0"/>
          <a:ext cx="0" cy="0"/>
          <a:chOff x="0" y="0"/>
          <a:chExt cx="0" cy="0"/>
        </a:xfrm>
      </p:grpSpPr>
      <p:sp>
        <p:nvSpPr>
          <p:cNvPr id="419" name="Google Shape;419;p69"/>
          <p:cNvSpPr/>
          <p:nvPr/>
        </p:nvSpPr>
        <p:spPr>
          <a:xfrm>
            <a:off x="50" y="0"/>
            <a:ext cx="9144000" cy="1329000"/>
          </a:xfrm>
          <a:prstGeom prst="rect">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69"/>
          <p:cNvSpPr txBox="1">
            <a:spLocks noGrp="1"/>
          </p:cNvSpPr>
          <p:nvPr>
            <p:ph type="title"/>
          </p:nvPr>
        </p:nvSpPr>
        <p:spPr>
          <a:xfrm>
            <a:off x="424925" y="315900"/>
            <a:ext cx="8373000" cy="440100"/>
          </a:xfrm>
          <a:prstGeom prst="rect">
            <a:avLst/>
          </a:prstGeom>
          <a:noFill/>
          <a:ln>
            <a:noFill/>
          </a:ln>
        </p:spPr>
        <p:txBody>
          <a:bodyPr spcFirstLastPara="1" wrap="square" lIns="0" tIns="0" rIns="0" bIns="0" anchor="t" anchorCtr="0">
            <a:spAutoFit/>
          </a:bodyPr>
          <a:lstStyle>
            <a:lvl1pPr marR="0" lvl="0" algn="l">
              <a:lnSpc>
                <a:spcPct val="90000"/>
              </a:lnSpc>
              <a:spcBef>
                <a:spcPts val="0"/>
              </a:spcBef>
              <a:spcAft>
                <a:spcPts val="0"/>
              </a:spcAft>
              <a:buClr>
                <a:schemeClr val="lt1"/>
              </a:buClr>
              <a:buSzPts val="3200"/>
              <a:buFont typeface="Arial"/>
              <a:buNone/>
              <a:defRPr sz="3200" b="1" i="0" u="none" strike="noStrike" cap="none">
                <a:solidFill>
                  <a:schemeClr val="lt1"/>
                </a:solidFill>
                <a:latin typeface="Arial"/>
                <a:ea typeface="Arial"/>
                <a:cs typeface="Arial"/>
                <a:sym typeface="Arial"/>
              </a:defRPr>
            </a:lvl1pPr>
            <a:lvl2pPr lvl="1" algn="l">
              <a:lnSpc>
                <a:spcPct val="100000"/>
              </a:lnSpc>
              <a:spcBef>
                <a:spcPts val="800"/>
              </a:spcBef>
              <a:spcAft>
                <a:spcPts val="0"/>
              </a:spcAft>
              <a:buClr>
                <a:schemeClr val="dk1"/>
              </a:buClr>
              <a:buSzPts val="1400"/>
              <a:buFont typeface="Arial"/>
              <a:buNone/>
              <a:defRPr sz="2800" b="1">
                <a:solidFill>
                  <a:schemeClr val="dk1"/>
                </a:solidFill>
              </a:defRPr>
            </a:lvl2pPr>
            <a:lvl3pPr lvl="2" algn="l">
              <a:lnSpc>
                <a:spcPct val="100000"/>
              </a:lnSpc>
              <a:spcBef>
                <a:spcPts val="0"/>
              </a:spcBef>
              <a:spcAft>
                <a:spcPts val="0"/>
              </a:spcAft>
              <a:buClr>
                <a:schemeClr val="dk1"/>
              </a:buClr>
              <a:buSzPts val="1400"/>
              <a:buFont typeface="Arial"/>
              <a:buNone/>
              <a:defRPr sz="2800" b="1">
                <a:solidFill>
                  <a:schemeClr val="dk1"/>
                </a:solidFill>
              </a:defRPr>
            </a:lvl3pPr>
            <a:lvl4pPr lvl="3" algn="l">
              <a:lnSpc>
                <a:spcPct val="100000"/>
              </a:lnSpc>
              <a:spcBef>
                <a:spcPts val="0"/>
              </a:spcBef>
              <a:spcAft>
                <a:spcPts val="0"/>
              </a:spcAft>
              <a:buClr>
                <a:schemeClr val="dk1"/>
              </a:buClr>
              <a:buSzPts val="1400"/>
              <a:buFont typeface="Arial"/>
              <a:buNone/>
              <a:defRPr sz="2800" b="1">
                <a:solidFill>
                  <a:schemeClr val="dk1"/>
                </a:solidFill>
              </a:defRPr>
            </a:lvl4pPr>
            <a:lvl5pPr lvl="4" algn="l">
              <a:lnSpc>
                <a:spcPct val="100000"/>
              </a:lnSpc>
              <a:spcBef>
                <a:spcPts val="0"/>
              </a:spcBef>
              <a:spcAft>
                <a:spcPts val="0"/>
              </a:spcAft>
              <a:buClr>
                <a:schemeClr val="dk1"/>
              </a:buClr>
              <a:buSzPts val="1400"/>
              <a:buFont typeface="Arial"/>
              <a:buNone/>
              <a:defRPr sz="2800" b="1">
                <a:solidFill>
                  <a:schemeClr val="dk1"/>
                </a:solidFill>
              </a:defRPr>
            </a:lvl5pPr>
            <a:lvl6pPr lvl="5" algn="l">
              <a:lnSpc>
                <a:spcPct val="100000"/>
              </a:lnSpc>
              <a:spcBef>
                <a:spcPts val="0"/>
              </a:spcBef>
              <a:spcAft>
                <a:spcPts val="0"/>
              </a:spcAft>
              <a:buClr>
                <a:schemeClr val="dk1"/>
              </a:buClr>
              <a:buSzPts val="1400"/>
              <a:buFont typeface="Arial"/>
              <a:buNone/>
              <a:defRPr sz="2800" b="1">
                <a:solidFill>
                  <a:schemeClr val="dk1"/>
                </a:solidFill>
              </a:defRPr>
            </a:lvl6pPr>
            <a:lvl7pPr lvl="6" algn="l">
              <a:lnSpc>
                <a:spcPct val="100000"/>
              </a:lnSpc>
              <a:spcBef>
                <a:spcPts val="0"/>
              </a:spcBef>
              <a:spcAft>
                <a:spcPts val="0"/>
              </a:spcAft>
              <a:buClr>
                <a:schemeClr val="dk1"/>
              </a:buClr>
              <a:buSzPts val="1400"/>
              <a:buFont typeface="Arial"/>
              <a:buNone/>
              <a:defRPr sz="2800" b="1">
                <a:solidFill>
                  <a:schemeClr val="dk1"/>
                </a:solidFill>
              </a:defRPr>
            </a:lvl7pPr>
            <a:lvl8pPr lvl="7" algn="l">
              <a:lnSpc>
                <a:spcPct val="100000"/>
              </a:lnSpc>
              <a:spcBef>
                <a:spcPts val="0"/>
              </a:spcBef>
              <a:spcAft>
                <a:spcPts val="0"/>
              </a:spcAft>
              <a:buClr>
                <a:schemeClr val="dk1"/>
              </a:buClr>
              <a:buSzPts val="1400"/>
              <a:buFont typeface="Arial"/>
              <a:buNone/>
              <a:defRPr sz="2800" b="1">
                <a:solidFill>
                  <a:schemeClr val="dk1"/>
                </a:solidFill>
              </a:defRPr>
            </a:lvl8pPr>
            <a:lvl9pPr lvl="8" algn="l">
              <a:lnSpc>
                <a:spcPct val="100000"/>
              </a:lnSpc>
              <a:spcBef>
                <a:spcPts val="0"/>
              </a:spcBef>
              <a:spcAft>
                <a:spcPts val="0"/>
              </a:spcAft>
              <a:buClr>
                <a:schemeClr val="dk1"/>
              </a:buClr>
              <a:buSzPts val="1400"/>
              <a:buFont typeface="Arial"/>
              <a:buNone/>
              <a:defRPr sz="2800" b="1">
                <a:solidFill>
                  <a:schemeClr val="dk1"/>
                </a:solidFill>
              </a:defRPr>
            </a:lvl9pPr>
          </a:lstStyle>
          <a:p>
            <a:r>
              <a:rPr lang="en-US"/>
              <a:t>Click to edit Master title style</a:t>
            </a:r>
            <a:endParaRPr/>
          </a:p>
        </p:txBody>
      </p:sp>
      <p:sp>
        <p:nvSpPr>
          <p:cNvPr id="421" name="Google Shape;421;p69"/>
          <p:cNvSpPr txBox="1">
            <a:spLocks noGrp="1"/>
          </p:cNvSpPr>
          <p:nvPr>
            <p:ph type="subTitle" idx="1"/>
          </p:nvPr>
        </p:nvSpPr>
        <p:spPr>
          <a:xfrm>
            <a:off x="427950" y="756003"/>
            <a:ext cx="8373000" cy="213900"/>
          </a:xfrm>
          <a:prstGeom prst="rect">
            <a:avLst/>
          </a:prstGeom>
        </p:spPr>
        <p:txBody>
          <a:bodyPr spcFirstLastPara="1" wrap="square" lIns="0" tIns="0" rIns="0" bIns="0" anchor="t" anchorCtr="0">
            <a:spAutoFit/>
          </a:bodyPr>
          <a:lstStyle>
            <a:lvl1pPr lvl="0">
              <a:lnSpc>
                <a:spcPct val="90000"/>
              </a:lnSpc>
              <a:spcBef>
                <a:spcPts val="0"/>
              </a:spcBef>
              <a:spcAft>
                <a:spcPts val="0"/>
              </a:spcAft>
              <a:buSzPts val="1600"/>
              <a:buNone/>
              <a:defRPr sz="1600" b="1">
                <a:highlight>
                  <a:schemeClr val="accent1"/>
                </a:highlight>
              </a:defRPr>
            </a:lvl1pPr>
            <a:lvl2pPr lvl="1">
              <a:lnSpc>
                <a:spcPct val="90000"/>
              </a:lnSpc>
              <a:spcBef>
                <a:spcPts val="800"/>
              </a:spcBef>
              <a:spcAft>
                <a:spcPts val="0"/>
              </a:spcAft>
              <a:buSzPts val="1600"/>
              <a:buNone/>
              <a:defRPr/>
            </a:lvl2pPr>
            <a:lvl3pPr lvl="2">
              <a:lnSpc>
                <a:spcPct val="90000"/>
              </a:lnSpc>
              <a:spcBef>
                <a:spcPts val="800"/>
              </a:spcBef>
              <a:spcAft>
                <a:spcPts val="0"/>
              </a:spcAft>
              <a:buSzPts val="1600"/>
              <a:buNone/>
              <a:defRPr/>
            </a:lvl3pPr>
            <a:lvl4pPr lvl="3">
              <a:lnSpc>
                <a:spcPct val="90000"/>
              </a:lnSpc>
              <a:spcBef>
                <a:spcPts val="800"/>
              </a:spcBef>
              <a:spcAft>
                <a:spcPts val="0"/>
              </a:spcAft>
              <a:buSzPts val="1600"/>
              <a:buNone/>
              <a:defRPr/>
            </a:lvl4pPr>
            <a:lvl5pPr lvl="4">
              <a:lnSpc>
                <a:spcPct val="90000"/>
              </a:lnSpc>
              <a:spcBef>
                <a:spcPts val="800"/>
              </a:spcBef>
              <a:spcAft>
                <a:spcPts val="0"/>
              </a:spcAft>
              <a:buSzPts val="1600"/>
              <a:buNone/>
              <a:defRPr/>
            </a:lvl5pPr>
            <a:lvl6pPr lvl="5">
              <a:lnSpc>
                <a:spcPct val="90000"/>
              </a:lnSpc>
              <a:spcBef>
                <a:spcPts val="800"/>
              </a:spcBef>
              <a:spcAft>
                <a:spcPts val="0"/>
              </a:spcAft>
              <a:buSzPts val="1600"/>
              <a:buNone/>
              <a:defRPr/>
            </a:lvl6pPr>
            <a:lvl7pPr lvl="6">
              <a:lnSpc>
                <a:spcPct val="90000"/>
              </a:lnSpc>
              <a:spcBef>
                <a:spcPts val="800"/>
              </a:spcBef>
              <a:spcAft>
                <a:spcPts val="0"/>
              </a:spcAft>
              <a:buSzPts val="1600"/>
              <a:buNone/>
              <a:defRPr/>
            </a:lvl7pPr>
            <a:lvl8pPr lvl="7">
              <a:lnSpc>
                <a:spcPct val="90000"/>
              </a:lnSpc>
              <a:spcBef>
                <a:spcPts val="800"/>
              </a:spcBef>
              <a:spcAft>
                <a:spcPts val="0"/>
              </a:spcAft>
              <a:buSzPts val="1600"/>
              <a:buNone/>
              <a:defRPr/>
            </a:lvl8pPr>
            <a:lvl9pPr lvl="8">
              <a:lnSpc>
                <a:spcPct val="90000"/>
              </a:lnSpc>
              <a:spcBef>
                <a:spcPts val="800"/>
              </a:spcBef>
              <a:spcAft>
                <a:spcPts val="800"/>
              </a:spcAft>
              <a:buSzPts val="1600"/>
              <a:buNone/>
              <a:defRPr/>
            </a:lvl9pPr>
          </a:lstStyle>
          <a:p>
            <a:r>
              <a:rPr lang="en-US"/>
              <a:t>Click to edit Master subtitle style</a:t>
            </a:r>
            <a:endParaRPr/>
          </a:p>
        </p:txBody>
      </p:sp>
      <p:sp>
        <p:nvSpPr>
          <p:cNvPr id="422" name="Google Shape;422;p69"/>
          <p:cNvSpPr txBox="1">
            <a:spLocks noGrp="1"/>
          </p:cNvSpPr>
          <p:nvPr>
            <p:ph type="body" idx="2"/>
          </p:nvPr>
        </p:nvSpPr>
        <p:spPr>
          <a:xfrm>
            <a:off x="423275"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23" name="Google Shape;423;p69"/>
          <p:cNvSpPr txBox="1">
            <a:spLocks noGrp="1"/>
          </p:cNvSpPr>
          <p:nvPr>
            <p:ph type="body" idx="3"/>
          </p:nvPr>
        </p:nvSpPr>
        <p:spPr>
          <a:xfrm>
            <a:off x="2514600"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24" name="Google Shape;424;p69"/>
          <p:cNvSpPr txBox="1">
            <a:spLocks noGrp="1"/>
          </p:cNvSpPr>
          <p:nvPr>
            <p:ph type="body" idx="4"/>
          </p:nvPr>
        </p:nvSpPr>
        <p:spPr>
          <a:xfrm>
            <a:off x="4605925"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
        <p:nvSpPr>
          <p:cNvPr id="425" name="Google Shape;425;p69"/>
          <p:cNvSpPr txBox="1">
            <a:spLocks noGrp="1"/>
          </p:cNvSpPr>
          <p:nvPr>
            <p:ph type="body" idx="5"/>
          </p:nvPr>
        </p:nvSpPr>
        <p:spPr>
          <a:xfrm>
            <a:off x="6697250" y="1761025"/>
            <a:ext cx="1990800" cy="2415600"/>
          </a:xfrm>
          <a:prstGeom prst="rect">
            <a:avLst/>
          </a:prstGeom>
          <a:noFill/>
          <a:ln>
            <a:noFill/>
          </a:ln>
        </p:spPr>
        <p:txBody>
          <a:bodyPr spcFirstLastPara="1" wrap="square" lIns="0" tIns="0" rIns="0" bIns="0" anchor="t" anchorCtr="0">
            <a:normAutofit/>
          </a:bodyPr>
          <a:lstStyle>
            <a:lvl1pPr marL="457200" marR="0" lvl="0" indent="-330200" algn="l">
              <a:lnSpc>
                <a:spcPct val="100000"/>
              </a:lnSpc>
              <a:spcBef>
                <a:spcPts val="0"/>
              </a:spcBef>
              <a:spcAft>
                <a:spcPts val="0"/>
              </a:spcAft>
              <a:buClr>
                <a:srgbClr val="000000"/>
              </a:buClr>
              <a:buSzPts val="1600"/>
              <a:buChar char="●"/>
              <a:defRPr sz="1600" i="0" u="none" strike="noStrike" cap="none">
                <a:solidFill>
                  <a:srgbClr val="000000"/>
                </a:solidFill>
              </a:defRPr>
            </a:lvl1pPr>
            <a:lvl2pPr marL="914400" marR="0" lvl="1" indent="-330200" algn="l">
              <a:lnSpc>
                <a:spcPct val="100000"/>
              </a:lnSpc>
              <a:spcBef>
                <a:spcPts val="400"/>
              </a:spcBef>
              <a:spcAft>
                <a:spcPts val="0"/>
              </a:spcAft>
              <a:buClr>
                <a:srgbClr val="000000"/>
              </a:buClr>
              <a:buSzPts val="1600"/>
              <a:buChar char="○"/>
              <a:defRPr sz="1600" i="0" u="none" strike="noStrike" cap="none">
                <a:solidFill>
                  <a:srgbClr val="000000"/>
                </a:solidFill>
              </a:defRPr>
            </a:lvl2pPr>
            <a:lvl3pPr marL="1371600" marR="0" lvl="2" indent="-330200" algn="l">
              <a:lnSpc>
                <a:spcPct val="100000"/>
              </a:lnSpc>
              <a:spcBef>
                <a:spcPts val="400"/>
              </a:spcBef>
              <a:spcAft>
                <a:spcPts val="0"/>
              </a:spcAft>
              <a:buClr>
                <a:srgbClr val="000000"/>
              </a:buClr>
              <a:buSzPts val="1600"/>
              <a:buChar char="■"/>
              <a:defRPr sz="1600" i="0" u="none" strike="noStrike" cap="none">
                <a:solidFill>
                  <a:srgbClr val="000000"/>
                </a:solidFill>
              </a:defRPr>
            </a:lvl3pPr>
            <a:lvl4pPr marL="1828800" marR="0" lvl="3" indent="-330200" algn="l">
              <a:lnSpc>
                <a:spcPct val="100000"/>
              </a:lnSpc>
              <a:spcBef>
                <a:spcPts val="400"/>
              </a:spcBef>
              <a:spcAft>
                <a:spcPts val="0"/>
              </a:spcAft>
              <a:buClr>
                <a:srgbClr val="000000"/>
              </a:buClr>
              <a:buSzPts val="1600"/>
              <a:buChar char="●"/>
              <a:defRPr sz="1600" i="0" u="none" strike="noStrike" cap="none">
                <a:solidFill>
                  <a:srgbClr val="000000"/>
                </a:solidFill>
              </a:defRPr>
            </a:lvl4pPr>
            <a:lvl5pPr marL="2286000" marR="0" lvl="4" indent="-330200" algn="l">
              <a:lnSpc>
                <a:spcPct val="100000"/>
              </a:lnSpc>
              <a:spcBef>
                <a:spcPts val="400"/>
              </a:spcBef>
              <a:spcAft>
                <a:spcPts val="0"/>
              </a:spcAft>
              <a:buClr>
                <a:srgbClr val="000000"/>
              </a:buClr>
              <a:buSzPts val="1600"/>
              <a:buChar char="○"/>
              <a:defRPr sz="1600" i="0" u="none" strike="noStrike" cap="none">
                <a:solidFill>
                  <a:srgbClr val="000000"/>
                </a:solidFill>
              </a:defRPr>
            </a:lvl5pPr>
            <a:lvl6pPr marL="2743200" marR="0" lvl="5" indent="-330200" algn="l">
              <a:lnSpc>
                <a:spcPct val="100000"/>
              </a:lnSpc>
              <a:spcBef>
                <a:spcPts val="400"/>
              </a:spcBef>
              <a:spcAft>
                <a:spcPts val="0"/>
              </a:spcAft>
              <a:buClr>
                <a:srgbClr val="000000"/>
              </a:buClr>
              <a:buSzPts val="1600"/>
              <a:buChar char="■"/>
              <a:defRPr sz="1600" i="0" u="none" strike="noStrike" cap="none">
                <a:solidFill>
                  <a:srgbClr val="000000"/>
                </a:solidFill>
              </a:defRPr>
            </a:lvl6pPr>
            <a:lvl7pPr marL="3200400" marR="0" lvl="6" indent="-330200" algn="l">
              <a:lnSpc>
                <a:spcPct val="100000"/>
              </a:lnSpc>
              <a:spcBef>
                <a:spcPts val="400"/>
              </a:spcBef>
              <a:spcAft>
                <a:spcPts val="0"/>
              </a:spcAft>
              <a:buClr>
                <a:srgbClr val="000000"/>
              </a:buClr>
              <a:buSzPts val="1600"/>
              <a:buChar char="●"/>
              <a:defRPr sz="1600" i="0" u="none" strike="noStrike" cap="none">
                <a:solidFill>
                  <a:srgbClr val="000000"/>
                </a:solidFill>
              </a:defRPr>
            </a:lvl7pPr>
            <a:lvl8pPr marL="3657600" marR="0" lvl="7" indent="-330200" algn="l">
              <a:lnSpc>
                <a:spcPct val="100000"/>
              </a:lnSpc>
              <a:spcBef>
                <a:spcPts val="400"/>
              </a:spcBef>
              <a:spcAft>
                <a:spcPts val="0"/>
              </a:spcAft>
              <a:buClr>
                <a:srgbClr val="000000"/>
              </a:buClr>
              <a:buSzPts val="1600"/>
              <a:buChar char="○"/>
              <a:defRPr sz="1600" i="0" u="none" strike="noStrike" cap="none">
                <a:solidFill>
                  <a:srgbClr val="000000"/>
                </a:solidFill>
              </a:defRPr>
            </a:lvl8pPr>
            <a:lvl9pPr marL="4114800" marR="0" lvl="8" indent="-330200" algn="l">
              <a:lnSpc>
                <a:spcPct val="100000"/>
              </a:lnSpc>
              <a:spcBef>
                <a:spcPts val="400"/>
              </a:spcBef>
              <a:spcAft>
                <a:spcPts val="400"/>
              </a:spcAft>
              <a:buClr>
                <a:srgbClr val="000000"/>
              </a:buClr>
              <a:buSzPts val="1600"/>
              <a:buChar char="■"/>
              <a:defRPr sz="1600" i="0" u="none" strike="noStrike" cap="none">
                <a:solidFill>
                  <a:srgbClr val="000000"/>
                </a:solidFill>
              </a:defRPr>
            </a:lvl9pPr>
          </a:lstStyle>
          <a:p>
            <a:pPr lvl="0"/>
            <a:r>
              <a:rPr lang="en-US"/>
              <a:t>Click to edit Master text styles</a:t>
            </a: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5.4 Title and text slide - Gray">
  <p:cSld name="CUSTOM_23_1_1_1_1_2_2">
    <p:spTree>
      <p:nvGrpSpPr>
        <p:cNvPr id="1" name="Shape 426"/>
        <p:cNvGrpSpPr/>
        <p:nvPr/>
      </p:nvGrpSpPr>
      <p:grpSpPr>
        <a:xfrm>
          <a:off x="0" y="0"/>
          <a:ext cx="0" cy="0"/>
          <a:chOff x="0" y="0"/>
          <a:chExt cx="0" cy="0"/>
        </a:xfrm>
      </p:grpSpPr>
      <p:sp>
        <p:nvSpPr>
          <p:cNvPr id="427" name="Google Shape;427;p70"/>
          <p:cNvSpPr txBox="1">
            <a:spLocks noGrp="1"/>
          </p:cNvSpPr>
          <p:nvPr>
            <p:ph type="title"/>
          </p:nvPr>
        </p:nvSpPr>
        <p:spPr>
          <a:xfrm>
            <a:off x="420625" y="548650"/>
            <a:ext cx="3776400" cy="3776100"/>
          </a:xfrm>
          <a:prstGeom prst="rect">
            <a:avLst/>
          </a:prstGeom>
        </p:spPr>
        <p:txBody>
          <a:bodyPr spcFirstLastPara="1" wrap="square" lIns="0" tIns="0" rIns="0" bIns="0" anchor="t" anchorCtr="0">
            <a:normAutofit/>
          </a:bodyPr>
          <a:lstStyle>
            <a:lvl1pPr lvl="0">
              <a:spcBef>
                <a:spcPts val="0"/>
              </a:spcBef>
              <a:spcAft>
                <a:spcPts val="0"/>
              </a:spcAft>
              <a:buSzPts val="3200"/>
              <a:buNone/>
              <a:defRPr>
                <a:highlight>
                  <a:schemeClr val="accent1"/>
                </a:highlight>
              </a:defRPr>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428" name="Google Shape;428;p70"/>
          <p:cNvSpPr/>
          <p:nvPr/>
        </p:nvSpPr>
        <p:spPr>
          <a:xfrm>
            <a:off x="4572000" y="-5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70"/>
          <p:cNvSpPr txBox="1">
            <a:spLocks noGrp="1"/>
          </p:cNvSpPr>
          <p:nvPr>
            <p:ph type="body" idx="1"/>
          </p:nvPr>
        </p:nvSpPr>
        <p:spPr>
          <a:xfrm>
            <a:off x="4937750" y="320050"/>
            <a:ext cx="3776400" cy="3856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430" name="Google Shape;430;p70"/>
          <p:cNvSpPr txBox="1">
            <a:spLocks noGrp="1"/>
          </p:cNvSpPr>
          <p:nvPr>
            <p:ph type="subTitle" idx="2"/>
          </p:nvPr>
        </p:nvSpPr>
        <p:spPr>
          <a:xfrm>
            <a:off x="424450" y="320050"/>
            <a:ext cx="37764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5.4 Title and text slide - Gold">
  <p:cSld name="CUSTOM_23_1_1_1_1_2_2_2">
    <p:spTree>
      <p:nvGrpSpPr>
        <p:cNvPr id="1" name="Shape 431"/>
        <p:cNvGrpSpPr/>
        <p:nvPr/>
      </p:nvGrpSpPr>
      <p:grpSpPr>
        <a:xfrm>
          <a:off x="0" y="0"/>
          <a:ext cx="0" cy="0"/>
          <a:chOff x="0" y="0"/>
          <a:chExt cx="0" cy="0"/>
        </a:xfrm>
      </p:grpSpPr>
      <p:sp>
        <p:nvSpPr>
          <p:cNvPr id="432" name="Google Shape;432;p71"/>
          <p:cNvSpPr txBox="1">
            <a:spLocks noGrp="1"/>
          </p:cNvSpPr>
          <p:nvPr>
            <p:ph type="title"/>
          </p:nvPr>
        </p:nvSpPr>
        <p:spPr>
          <a:xfrm>
            <a:off x="420625" y="548650"/>
            <a:ext cx="3776400" cy="3776100"/>
          </a:xfrm>
          <a:prstGeom prst="rect">
            <a:avLst/>
          </a:prstGeom>
        </p:spPr>
        <p:txBody>
          <a:bodyPr spcFirstLastPara="1" wrap="square" lIns="0" tIns="0" rIns="0" bIns="0" anchor="t" anchorCtr="0">
            <a:normAutofit/>
          </a:bodyPr>
          <a:lstStyle>
            <a:lvl1pPr lvl="0">
              <a:spcBef>
                <a:spcPts val="0"/>
              </a:spcBef>
              <a:spcAft>
                <a:spcPts val="0"/>
              </a:spcAft>
              <a:buSzPts val="3200"/>
              <a:buNone/>
              <a:defRPr>
                <a:highlight>
                  <a:schemeClr val="accent1"/>
                </a:highlight>
              </a:defRPr>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433" name="Google Shape;433;p71"/>
          <p:cNvSpPr/>
          <p:nvPr/>
        </p:nvSpPr>
        <p:spPr>
          <a:xfrm>
            <a:off x="4572000" y="-50"/>
            <a:ext cx="4572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71"/>
          <p:cNvSpPr txBox="1">
            <a:spLocks noGrp="1"/>
          </p:cNvSpPr>
          <p:nvPr>
            <p:ph type="body" idx="1"/>
          </p:nvPr>
        </p:nvSpPr>
        <p:spPr>
          <a:xfrm>
            <a:off x="4937750" y="320050"/>
            <a:ext cx="3776400" cy="3856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435" name="Google Shape;435;p71"/>
          <p:cNvSpPr txBox="1">
            <a:spLocks noGrp="1"/>
          </p:cNvSpPr>
          <p:nvPr>
            <p:ph type="subTitle" idx="2"/>
          </p:nvPr>
        </p:nvSpPr>
        <p:spPr>
          <a:xfrm>
            <a:off x="424450" y="320050"/>
            <a:ext cx="37764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5.4 Title and text slide - Black">
  <p:cSld name="CUSTOM_23_1_1_2_1_1">
    <p:spTree>
      <p:nvGrpSpPr>
        <p:cNvPr id="1" name="Shape 436"/>
        <p:cNvGrpSpPr/>
        <p:nvPr/>
      </p:nvGrpSpPr>
      <p:grpSpPr>
        <a:xfrm>
          <a:off x="0" y="0"/>
          <a:ext cx="0" cy="0"/>
          <a:chOff x="0" y="0"/>
          <a:chExt cx="0" cy="0"/>
        </a:xfrm>
      </p:grpSpPr>
      <p:sp>
        <p:nvSpPr>
          <p:cNvPr id="437" name="Google Shape;437;p72"/>
          <p:cNvSpPr/>
          <p:nvPr/>
        </p:nvSpPr>
        <p:spPr>
          <a:xfrm>
            <a:off x="4572000" y="-5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72"/>
          <p:cNvSpPr txBox="1">
            <a:spLocks noGrp="1"/>
          </p:cNvSpPr>
          <p:nvPr>
            <p:ph type="body" idx="1"/>
          </p:nvPr>
        </p:nvSpPr>
        <p:spPr>
          <a:xfrm>
            <a:off x="4937750" y="320050"/>
            <a:ext cx="3776400" cy="38562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
        <p:nvSpPr>
          <p:cNvPr id="439" name="Google Shape;439;p72"/>
          <p:cNvSpPr txBox="1">
            <a:spLocks noGrp="1"/>
          </p:cNvSpPr>
          <p:nvPr>
            <p:ph type="title"/>
          </p:nvPr>
        </p:nvSpPr>
        <p:spPr>
          <a:xfrm>
            <a:off x="420625" y="548650"/>
            <a:ext cx="3776400" cy="3776100"/>
          </a:xfrm>
          <a:prstGeom prst="rect">
            <a:avLst/>
          </a:prstGeom>
        </p:spPr>
        <p:txBody>
          <a:bodyPr spcFirstLastPara="1" wrap="square" lIns="0" tIns="0" rIns="0" bIns="0" anchor="t" anchorCtr="0">
            <a:normAutofit/>
          </a:bodyPr>
          <a:lstStyle>
            <a:lvl1pPr lvl="0">
              <a:spcBef>
                <a:spcPts val="0"/>
              </a:spcBef>
              <a:spcAft>
                <a:spcPts val="0"/>
              </a:spcAft>
              <a:buSzPts val="3200"/>
              <a:buNone/>
              <a:defRPr>
                <a:highlight>
                  <a:schemeClr val="accent1"/>
                </a:highlight>
              </a:defRPr>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440" name="Google Shape;440;p72"/>
          <p:cNvSpPr txBox="1">
            <a:spLocks noGrp="1"/>
          </p:cNvSpPr>
          <p:nvPr>
            <p:ph type="subTitle" idx="2"/>
          </p:nvPr>
        </p:nvSpPr>
        <p:spPr>
          <a:xfrm>
            <a:off x="424450" y="320050"/>
            <a:ext cx="37764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6 Text and photo slide options →">
  <p:cSld name="CUSTOM_22_1_1_1_1_1_1_2_1">
    <p:bg>
      <p:bgPr>
        <a:solidFill>
          <a:schemeClr val="accent5"/>
        </a:solidFill>
        <a:effectLst/>
      </p:bgPr>
    </p:bg>
    <p:spTree>
      <p:nvGrpSpPr>
        <p:cNvPr id="1" name="Shape 441"/>
        <p:cNvGrpSpPr/>
        <p:nvPr/>
      </p:nvGrpSpPr>
      <p:grpSpPr>
        <a:xfrm>
          <a:off x="0" y="0"/>
          <a:ext cx="0" cy="0"/>
          <a:chOff x="0" y="0"/>
          <a:chExt cx="0" cy="0"/>
        </a:xfrm>
      </p:grpSpPr>
      <p:sp>
        <p:nvSpPr>
          <p:cNvPr id="442" name="Google Shape;442;p73"/>
          <p:cNvSpPr txBox="1"/>
          <p:nvPr/>
        </p:nvSpPr>
        <p:spPr>
          <a:xfrm>
            <a:off x="2411725" y="1574253"/>
            <a:ext cx="6288300" cy="19950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chemeClr val="dk1"/>
                </a:highlight>
              </a:rPr>
              <a:t>Text and photo slides</a:t>
            </a:r>
            <a:endParaRPr sz="7200" b="1">
              <a:solidFill>
                <a:srgbClr val="FFFFFF"/>
              </a:solidFill>
              <a:highlight>
                <a:schemeClr val="dk1"/>
              </a:highlight>
            </a:endParaRPr>
          </a:p>
        </p:txBody>
      </p:sp>
      <p:sp>
        <p:nvSpPr>
          <p:cNvPr id="443" name="Google Shape;443;p73"/>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6.1 Text and photo slide - Right - Black">
  <p:cSld name="CUSTOM_23_1_1_1_1_2_1_1_1_3">
    <p:bg>
      <p:bgPr>
        <a:solidFill>
          <a:schemeClr val="dk1"/>
        </a:solidFill>
        <a:effectLst/>
      </p:bgPr>
    </p:bg>
    <p:spTree>
      <p:nvGrpSpPr>
        <p:cNvPr id="1" name="Shape 448"/>
        <p:cNvGrpSpPr/>
        <p:nvPr/>
      </p:nvGrpSpPr>
      <p:grpSpPr>
        <a:xfrm>
          <a:off x="0" y="0"/>
          <a:ext cx="0" cy="0"/>
          <a:chOff x="0" y="0"/>
          <a:chExt cx="0" cy="0"/>
        </a:xfrm>
      </p:grpSpPr>
      <p:sp>
        <p:nvSpPr>
          <p:cNvPr id="449" name="Google Shape;449;p75"/>
          <p:cNvSpPr txBox="1">
            <a:spLocks noGrp="1"/>
          </p:cNvSpPr>
          <p:nvPr>
            <p:ph type="title"/>
          </p:nvPr>
        </p:nvSpPr>
        <p:spPr>
          <a:xfrm>
            <a:off x="420625" y="320050"/>
            <a:ext cx="4196700" cy="5670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450" name="Google Shape;450;p75"/>
          <p:cNvSpPr txBox="1">
            <a:spLocks noGrp="1"/>
          </p:cNvSpPr>
          <p:nvPr>
            <p:ph type="body" idx="1"/>
          </p:nvPr>
        </p:nvSpPr>
        <p:spPr>
          <a:xfrm>
            <a:off x="420900" y="994550"/>
            <a:ext cx="4196700" cy="31818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800"/>
              </a:spcBef>
              <a:spcAft>
                <a:spcPts val="0"/>
              </a:spcAft>
              <a:buClr>
                <a:schemeClr val="lt1"/>
              </a:buClr>
              <a:buSzPts val="1600"/>
              <a:buChar char="○"/>
              <a:defRPr sz="1600">
                <a:solidFill>
                  <a:schemeClr val="lt1"/>
                </a:solidFill>
              </a:defRPr>
            </a:lvl2pPr>
            <a:lvl3pPr marL="1371600" lvl="2" indent="-330200">
              <a:spcBef>
                <a:spcPts val="800"/>
              </a:spcBef>
              <a:spcAft>
                <a:spcPts val="0"/>
              </a:spcAft>
              <a:buClr>
                <a:schemeClr val="lt1"/>
              </a:buClr>
              <a:buSzPts val="1600"/>
              <a:buChar char="■"/>
              <a:defRPr sz="1600">
                <a:solidFill>
                  <a:schemeClr val="lt1"/>
                </a:solidFill>
              </a:defRPr>
            </a:lvl3pPr>
            <a:lvl4pPr marL="1828800" lvl="3" indent="-330200">
              <a:spcBef>
                <a:spcPts val="800"/>
              </a:spcBef>
              <a:spcAft>
                <a:spcPts val="0"/>
              </a:spcAft>
              <a:buClr>
                <a:schemeClr val="lt1"/>
              </a:buClr>
              <a:buSzPts val="1600"/>
              <a:buChar char="●"/>
              <a:defRPr sz="1600">
                <a:solidFill>
                  <a:schemeClr val="lt1"/>
                </a:solidFill>
              </a:defRPr>
            </a:lvl4pPr>
            <a:lvl5pPr marL="2286000" lvl="4" indent="-330200">
              <a:spcBef>
                <a:spcPts val="800"/>
              </a:spcBef>
              <a:spcAft>
                <a:spcPts val="0"/>
              </a:spcAft>
              <a:buClr>
                <a:schemeClr val="lt1"/>
              </a:buClr>
              <a:buSzPts val="1600"/>
              <a:buChar char="○"/>
              <a:defRPr sz="1600">
                <a:solidFill>
                  <a:schemeClr val="lt1"/>
                </a:solidFill>
              </a:defRPr>
            </a:lvl5pPr>
            <a:lvl6pPr marL="2743200" lvl="5" indent="-330200">
              <a:spcBef>
                <a:spcPts val="800"/>
              </a:spcBef>
              <a:spcAft>
                <a:spcPts val="0"/>
              </a:spcAft>
              <a:buClr>
                <a:schemeClr val="lt1"/>
              </a:buClr>
              <a:buSzPts val="1600"/>
              <a:buChar char="■"/>
              <a:defRPr sz="1600">
                <a:solidFill>
                  <a:schemeClr val="lt1"/>
                </a:solidFill>
              </a:defRPr>
            </a:lvl6pPr>
            <a:lvl7pPr marL="3200400" lvl="6" indent="-330200">
              <a:spcBef>
                <a:spcPts val="800"/>
              </a:spcBef>
              <a:spcAft>
                <a:spcPts val="0"/>
              </a:spcAft>
              <a:buClr>
                <a:schemeClr val="lt1"/>
              </a:buClr>
              <a:buSzPts val="1600"/>
              <a:buChar char="●"/>
              <a:defRPr sz="1600">
                <a:solidFill>
                  <a:schemeClr val="lt1"/>
                </a:solidFill>
              </a:defRPr>
            </a:lvl7pPr>
            <a:lvl8pPr marL="3657600" lvl="7" indent="-330200">
              <a:spcBef>
                <a:spcPts val="800"/>
              </a:spcBef>
              <a:spcAft>
                <a:spcPts val="0"/>
              </a:spcAft>
              <a:buClr>
                <a:schemeClr val="lt1"/>
              </a:buClr>
              <a:buSzPts val="1600"/>
              <a:buChar char="○"/>
              <a:defRPr sz="1600">
                <a:solidFill>
                  <a:schemeClr val="lt1"/>
                </a:solidFill>
              </a:defRPr>
            </a:lvl8pPr>
            <a:lvl9pPr marL="4114800" lvl="8" indent="-330200">
              <a:spcBef>
                <a:spcPts val="800"/>
              </a:spcBef>
              <a:spcAft>
                <a:spcPts val="800"/>
              </a:spcAft>
              <a:buClr>
                <a:schemeClr val="lt1"/>
              </a:buClr>
              <a:buSzPts val="1600"/>
              <a:buChar char="■"/>
              <a:defRPr sz="1600">
                <a:solidFill>
                  <a:schemeClr val="lt1"/>
                </a:solidFill>
              </a:defRPr>
            </a:lvl9pPr>
          </a:lstStyle>
          <a:p>
            <a:pPr lvl="0"/>
            <a:r>
              <a:rPr lang="en-US"/>
              <a:t>Click to edit Master text styles</a:t>
            </a:r>
          </a:p>
        </p:txBody>
      </p:sp>
      <p:sp>
        <p:nvSpPr>
          <p:cNvPr id="451" name="Google Shape;451;p75"/>
          <p:cNvSpPr>
            <a:spLocks noGrp="1"/>
          </p:cNvSpPr>
          <p:nvPr>
            <p:ph type="pic" idx="2"/>
          </p:nvPr>
        </p:nvSpPr>
        <p:spPr>
          <a:xfrm>
            <a:off x="5038350" y="0"/>
            <a:ext cx="4105800" cy="5143500"/>
          </a:xfrm>
          <a:prstGeom prst="rect">
            <a:avLst/>
          </a:prstGeom>
          <a:noFill/>
          <a:ln>
            <a:noFill/>
          </a:ln>
        </p:spPr>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6.1 Text and photo slide - Left - White">
  <p:cSld name="CUSTOM_23_1_1_1_1_2_1_1_1_2">
    <p:spTree>
      <p:nvGrpSpPr>
        <p:cNvPr id="1" name="Shape 452"/>
        <p:cNvGrpSpPr/>
        <p:nvPr/>
      </p:nvGrpSpPr>
      <p:grpSpPr>
        <a:xfrm>
          <a:off x="0" y="0"/>
          <a:ext cx="0" cy="0"/>
          <a:chOff x="0" y="0"/>
          <a:chExt cx="0" cy="0"/>
        </a:xfrm>
      </p:grpSpPr>
      <p:sp>
        <p:nvSpPr>
          <p:cNvPr id="453" name="Google Shape;453;p76"/>
          <p:cNvSpPr>
            <a:spLocks noGrp="1"/>
          </p:cNvSpPr>
          <p:nvPr>
            <p:ph type="pic" idx="2"/>
          </p:nvPr>
        </p:nvSpPr>
        <p:spPr>
          <a:xfrm>
            <a:off x="0" y="0"/>
            <a:ext cx="4105800" cy="5143500"/>
          </a:xfrm>
          <a:prstGeom prst="rect">
            <a:avLst/>
          </a:prstGeom>
          <a:noFill/>
          <a:ln>
            <a:noFill/>
          </a:ln>
        </p:spPr>
      </p:sp>
      <p:sp>
        <p:nvSpPr>
          <p:cNvPr id="454" name="Google Shape;454;p76"/>
          <p:cNvSpPr txBox="1">
            <a:spLocks noGrp="1"/>
          </p:cNvSpPr>
          <p:nvPr>
            <p:ph type="title"/>
          </p:nvPr>
        </p:nvSpPr>
        <p:spPr>
          <a:xfrm>
            <a:off x="4526275" y="320050"/>
            <a:ext cx="4169400" cy="5670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455" name="Google Shape;455;p76"/>
          <p:cNvSpPr txBox="1">
            <a:spLocks noGrp="1"/>
          </p:cNvSpPr>
          <p:nvPr>
            <p:ph type="body" idx="1"/>
          </p:nvPr>
        </p:nvSpPr>
        <p:spPr>
          <a:xfrm>
            <a:off x="4526550" y="994550"/>
            <a:ext cx="4169400" cy="31818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sz="1600"/>
            </a:lvl1pPr>
            <a:lvl2pPr marL="914400" lvl="1" indent="-330200">
              <a:spcBef>
                <a:spcPts val="800"/>
              </a:spcBef>
              <a:spcAft>
                <a:spcPts val="0"/>
              </a:spcAft>
              <a:buSzPts val="1600"/>
              <a:buChar char="○"/>
              <a:defRPr sz="1600"/>
            </a:lvl2pPr>
            <a:lvl3pPr marL="1371600" lvl="2" indent="-330200">
              <a:spcBef>
                <a:spcPts val="800"/>
              </a:spcBef>
              <a:spcAft>
                <a:spcPts val="0"/>
              </a:spcAft>
              <a:buSzPts val="1600"/>
              <a:buChar char="■"/>
              <a:defRPr sz="1600"/>
            </a:lvl3pPr>
            <a:lvl4pPr marL="1828800" lvl="3" indent="-330200">
              <a:spcBef>
                <a:spcPts val="800"/>
              </a:spcBef>
              <a:spcAft>
                <a:spcPts val="0"/>
              </a:spcAft>
              <a:buSzPts val="1600"/>
              <a:buChar char="●"/>
              <a:defRPr sz="1600"/>
            </a:lvl4pPr>
            <a:lvl5pPr marL="2286000" lvl="4" indent="-330200">
              <a:spcBef>
                <a:spcPts val="800"/>
              </a:spcBef>
              <a:spcAft>
                <a:spcPts val="0"/>
              </a:spcAft>
              <a:buSzPts val="1600"/>
              <a:buChar char="○"/>
              <a:defRPr sz="1600"/>
            </a:lvl5pPr>
            <a:lvl6pPr marL="2743200" lvl="5" indent="-330200">
              <a:spcBef>
                <a:spcPts val="800"/>
              </a:spcBef>
              <a:spcAft>
                <a:spcPts val="0"/>
              </a:spcAft>
              <a:buSzPts val="1600"/>
              <a:buChar char="■"/>
              <a:defRPr sz="1600"/>
            </a:lvl6pPr>
            <a:lvl7pPr marL="3200400" lvl="6" indent="-330200">
              <a:spcBef>
                <a:spcPts val="800"/>
              </a:spcBef>
              <a:spcAft>
                <a:spcPts val="0"/>
              </a:spcAft>
              <a:buSzPts val="1600"/>
              <a:buChar char="●"/>
              <a:defRPr sz="1600"/>
            </a:lvl7pPr>
            <a:lvl8pPr marL="3657600" lvl="7" indent="-330200">
              <a:spcBef>
                <a:spcPts val="800"/>
              </a:spcBef>
              <a:spcAft>
                <a:spcPts val="0"/>
              </a:spcAft>
              <a:buSzPts val="1600"/>
              <a:buChar char="○"/>
              <a:defRPr sz="1600"/>
            </a:lvl8pPr>
            <a:lvl9pPr marL="4114800" lvl="8" indent="-330200">
              <a:spcBef>
                <a:spcPts val="800"/>
              </a:spcBef>
              <a:spcAft>
                <a:spcPts val="800"/>
              </a:spcAft>
              <a:buSzPts val="1600"/>
              <a:buChar char="■"/>
              <a:defRPr sz="1600"/>
            </a:lvl9pPr>
          </a:lstStyle>
          <a:p>
            <a:pPr lvl="0"/>
            <a:r>
              <a:rPr lang="en-US"/>
              <a:t>Click to edit Master text styles</a:t>
            </a: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6.1 Text and photo slide - Left - Black">
  <p:cSld name="CUSTOM_23_1_1_1_1_2_1_1_1_2_1">
    <p:bg>
      <p:bgPr>
        <a:solidFill>
          <a:schemeClr val="dk1"/>
        </a:solidFill>
        <a:effectLst/>
      </p:bgPr>
    </p:bg>
    <p:spTree>
      <p:nvGrpSpPr>
        <p:cNvPr id="1" name="Shape 456"/>
        <p:cNvGrpSpPr/>
        <p:nvPr/>
      </p:nvGrpSpPr>
      <p:grpSpPr>
        <a:xfrm>
          <a:off x="0" y="0"/>
          <a:ext cx="0" cy="0"/>
          <a:chOff x="0" y="0"/>
          <a:chExt cx="0" cy="0"/>
        </a:xfrm>
      </p:grpSpPr>
      <p:sp>
        <p:nvSpPr>
          <p:cNvPr id="457" name="Google Shape;457;p77"/>
          <p:cNvSpPr>
            <a:spLocks noGrp="1"/>
          </p:cNvSpPr>
          <p:nvPr>
            <p:ph type="pic" idx="2"/>
          </p:nvPr>
        </p:nvSpPr>
        <p:spPr>
          <a:xfrm>
            <a:off x="0" y="0"/>
            <a:ext cx="4105800" cy="5143500"/>
          </a:xfrm>
          <a:prstGeom prst="rect">
            <a:avLst/>
          </a:prstGeom>
          <a:noFill/>
          <a:ln>
            <a:noFill/>
          </a:ln>
        </p:spPr>
      </p:sp>
      <p:sp>
        <p:nvSpPr>
          <p:cNvPr id="458" name="Google Shape;458;p77"/>
          <p:cNvSpPr txBox="1">
            <a:spLocks noGrp="1"/>
          </p:cNvSpPr>
          <p:nvPr>
            <p:ph type="title"/>
          </p:nvPr>
        </p:nvSpPr>
        <p:spPr>
          <a:xfrm>
            <a:off x="4526275" y="320050"/>
            <a:ext cx="4169400" cy="567000"/>
          </a:xfrm>
          <a:prstGeom prst="rect">
            <a:avLst/>
          </a:prstGeom>
        </p:spPr>
        <p:txBody>
          <a:bodyPr spcFirstLastPara="1" wrap="square" lIns="0" tIns="0" rIns="0" bIns="0" anchor="t" anchorCtr="0">
            <a:spAutoFit/>
          </a:bodyPr>
          <a:lstStyle>
            <a:lvl1pPr lvl="0">
              <a:spcBef>
                <a:spcPts val="0"/>
              </a:spcBef>
              <a:spcAft>
                <a:spcPts val="0"/>
              </a:spcAft>
              <a:buSzPts val="3200"/>
              <a:buNone/>
              <a:defRPr>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459" name="Google Shape;459;p77"/>
          <p:cNvSpPr txBox="1">
            <a:spLocks noGrp="1"/>
          </p:cNvSpPr>
          <p:nvPr>
            <p:ph type="body" idx="1"/>
          </p:nvPr>
        </p:nvSpPr>
        <p:spPr>
          <a:xfrm>
            <a:off x="4526550" y="994550"/>
            <a:ext cx="4169400" cy="31818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sz="1600">
                <a:solidFill>
                  <a:schemeClr val="lt1"/>
                </a:solidFill>
              </a:defRPr>
            </a:lvl1pPr>
            <a:lvl2pPr marL="914400" lvl="1" indent="-330200">
              <a:spcBef>
                <a:spcPts val="800"/>
              </a:spcBef>
              <a:spcAft>
                <a:spcPts val="0"/>
              </a:spcAft>
              <a:buClr>
                <a:schemeClr val="lt1"/>
              </a:buClr>
              <a:buSzPts val="1600"/>
              <a:buChar char="○"/>
              <a:defRPr sz="1600">
                <a:solidFill>
                  <a:schemeClr val="lt1"/>
                </a:solidFill>
              </a:defRPr>
            </a:lvl2pPr>
            <a:lvl3pPr marL="1371600" lvl="2" indent="-330200">
              <a:spcBef>
                <a:spcPts val="800"/>
              </a:spcBef>
              <a:spcAft>
                <a:spcPts val="0"/>
              </a:spcAft>
              <a:buClr>
                <a:schemeClr val="lt1"/>
              </a:buClr>
              <a:buSzPts val="1600"/>
              <a:buChar char="■"/>
              <a:defRPr sz="1600">
                <a:solidFill>
                  <a:schemeClr val="lt1"/>
                </a:solidFill>
              </a:defRPr>
            </a:lvl3pPr>
            <a:lvl4pPr marL="1828800" lvl="3" indent="-330200">
              <a:spcBef>
                <a:spcPts val="800"/>
              </a:spcBef>
              <a:spcAft>
                <a:spcPts val="0"/>
              </a:spcAft>
              <a:buClr>
                <a:schemeClr val="lt1"/>
              </a:buClr>
              <a:buSzPts val="1600"/>
              <a:buChar char="●"/>
              <a:defRPr sz="1600">
                <a:solidFill>
                  <a:schemeClr val="lt1"/>
                </a:solidFill>
              </a:defRPr>
            </a:lvl4pPr>
            <a:lvl5pPr marL="2286000" lvl="4" indent="-330200">
              <a:spcBef>
                <a:spcPts val="800"/>
              </a:spcBef>
              <a:spcAft>
                <a:spcPts val="0"/>
              </a:spcAft>
              <a:buClr>
                <a:schemeClr val="lt1"/>
              </a:buClr>
              <a:buSzPts val="1600"/>
              <a:buChar char="○"/>
              <a:defRPr sz="1600">
                <a:solidFill>
                  <a:schemeClr val="lt1"/>
                </a:solidFill>
              </a:defRPr>
            </a:lvl5pPr>
            <a:lvl6pPr marL="2743200" lvl="5" indent="-330200">
              <a:spcBef>
                <a:spcPts val="800"/>
              </a:spcBef>
              <a:spcAft>
                <a:spcPts val="0"/>
              </a:spcAft>
              <a:buClr>
                <a:schemeClr val="lt1"/>
              </a:buClr>
              <a:buSzPts val="1600"/>
              <a:buChar char="■"/>
              <a:defRPr sz="1600">
                <a:solidFill>
                  <a:schemeClr val="lt1"/>
                </a:solidFill>
              </a:defRPr>
            </a:lvl6pPr>
            <a:lvl7pPr marL="3200400" lvl="6" indent="-330200">
              <a:spcBef>
                <a:spcPts val="800"/>
              </a:spcBef>
              <a:spcAft>
                <a:spcPts val="0"/>
              </a:spcAft>
              <a:buClr>
                <a:schemeClr val="lt1"/>
              </a:buClr>
              <a:buSzPts val="1600"/>
              <a:buChar char="●"/>
              <a:defRPr sz="1600">
                <a:solidFill>
                  <a:schemeClr val="lt1"/>
                </a:solidFill>
              </a:defRPr>
            </a:lvl7pPr>
            <a:lvl8pPr marL="3657600" lvl="7" indent="-330200">
              <a:spcBef>
                <a:spcPts val="800"/>
              </a:spcBef>
              <a:spcAft>
                <a:spcPts val="0"/>
              </a:spcAft>
              <a:buClr>
                <a:schemeClr val="lt1"/>
              </a:buClr>
              <a:buSzPts val="1600"/>
              <a:buChar char="○"/>
              <a:defRPr sz="1600">
                <a:solidFill>
                  <a:schemeClr val="lt1"/>
                </a:solidFill>
              </a:defRPr>
            </a:lvl8pPr>
            <a:lvl9pPr marL="4114800" lvl="8" indent="-330200">
              <a:spcBef>
                <a:spcPts val="800"/>
              </a:spcBef>
              <a:spcAft>
                <a:spcPts val="800"/>
              </a:spcAft>
              <a:buClr>
                <a:schemeClr val="lt1"/>
              </a:buClr>
              <a:buSzPts val="1600"/>
              <a:buChar char="■"/>
              <a:defRPr sz="1600">
                <a:solidFill>
                  <a:schemeClr val="lt1"/>
                </a:solidFill>
              </a:defRPr>
            </a:lvl9pPr>
          </a:lstStyle>
          <a:p>
            <a:pPr lvl="0"/>
            <a:r>
              <a:rPr lang="en-US"/>
              <a:t>Click to edit Master text styles</a:t>
            </a: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6.2 Text and photo slide - Right - Gold">
  <p:cSld name="CUSTOM_22_1_1_1_1_1_1_1_1_1_2">
    <p:spTree>
      <p:nvGrpSpPr>
        <p:cNvPr id="1" name="Shape 460"/>
        <p:cNvGrpSpPr/>
        <p:nvPr/>
      </p:nvGrpSpPr>
      <p:grpSpPr>
        <a:xfrm>
          <a:off x="0" y="0"/>
          <a:ext cx="0" cy="0"/>
          <a:chOff x="0" y="0"/>
          <a:chExt cx="0" cy="0"/>
        </a:xfrm>
      </p:grpSpPr>
      <p:sp>
        <p:nvSpPr>
          <p:cNvPr id="461" name="Google Shape;461;p78"/>
          <p:cNvSpPr/>
          <p:nvPr/>
        </p:nvSpPr>
        <p:spPr>
          <a:xfrm>
            <a:off x="4572000" y="-50"/>
            <a:ext cx="4572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8"/>
          <p:cNvSpPr>
            <a:spLocks noGrp="1"/>
          </p:cNvSpPr>
          <p:nvPr>
            <p:ph type="pic" idx="2"/>
          </p:nvPr>
        </p:nvSpPr>
        <p:spPr>
          <a:xfrm>
            <a:off x="5020050" y="484925"/>
            <a:ext cx="3675900" cy="4160100"/>
          </a:xfrm>
          <a:prstGeom prst="rect">
            <a:avLst/>
          </a:prstGeom>
          <a:noFill/>
          <a:ln>
            <a:noFill/>
          </a:ln>
        </p:spPr>
      </p:sp>
      <p:sp>
        <p:nvSpPr>
          <p:cNvPr id="463" name="Google Shape;463;p78"/>
          <p:cNvSpPr txBox="1">
            <a:spLocks noGrp="1"/>
          </p:cNvSpPr>
          <p:nvPr>
            <p:ph type="title"/>
          </p:nvPr>
        </p:nvSpPr>
        <p:spPr>
          <a:xfrm>
            <a:off x="420625" y="633350"/>
            <a:ext cx="37764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464" name="Google Shape;464;p78"/>
          <p:cNvSpPr txBox="1">
            <a:spLocks noGrp="1"/>
          </p:cNvSpPr>
          <p:nvPr>
            <p:ph type="body" idx="1"/>
          </p:nvPr>
        </p:nvSpPr>
        <p:spPr>
          <a:xfrm>
            <a:off x="420900" y="1103325"/>
            <a:ext cx="37764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465" name="Google Shape;465;p78"/>
          <p:cNvSpPr txBox="1">
            <a:spLocks noGrp="1"/>
          </p:cNvSpPr>
          <p:nvPr>
            <p:ph type="subTitle" idx="3"/>
          </p:nvPr>
        </p:nvSpPr>
        <p:spPr>
          <a:xfrm>
            <a:off x="422350" y="320050"/>
            <a:ext cx="37764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6.2 Text and photo slide - Right - Maroon">
  <p:cSld name="CUSTOM_22_1_1_1_1_1_1_1_1_1_4">
    <p:spTree>
      <p:nvGrpSpPr>
        <p:cNvPr id="1" name="Shape 466"/>
        <p:cNvGrpSpPr/>
        <p:nvPr/>
      </p:nvGrpSpPr>
      <p:grpSpPr>
        <a:xfrm>
          <a:off x="0" y="0"/>
          <a:ext cx="0" cy="0"/>
          <a:chOff x="0" y="0"/>
          <a:chExt cx="0" cy="0"/>
        </a:xfrm>
      </p:grpSpPr>
      <p:sp>
        <p:nvSpPr>
          <p:cNvPr id="467" name="Google Shape;467;p79"/>
          <p:cNvSpPr/>
          <p:nvPr/>
        </p:nvSpPr>
        <p:spPr>
          <a:xfrm>
            <a:off x="4572000" y="-50"/>
            <a:ext cx="457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79"/>
          <p:cNvSpPr>
            <a:spLocks noGrp="1"/>
          </p:cNvSpPr>
          <p:nvPr>
            <p:ph type="pic" idx="2"/>
          </p:nvPr>
        </p:nvSpPr>
        <p:spPr>
          <a:xfrm>
            <a:off x="5020050" y="484925"/>
            <a:ext cx="3675900" cy="4160100"/>
          </a:xfrm>
          <a:prstGeom prst="rect">
            <a:avLst/>
          </a:prstGeom>
          <a:noFill/>
          <a:ln>
            <a:noFill/>
          </a:ln>
        </p:spPr>
      </p:sp>
      <p:sp>
        <p:nvSpPr>
          <p:cNvPr id="469" name="Google Shape;469;p79"/>
          <p:cNvSpPr txBox="1">
            <a:spLocks noGrp="1"/>
          </p:cNvSpPr>
          <p:nvPr>
            <p:ph type="title"/>
          </p:nvPr>
        </p:nvSpPr>
        <p:spPr>
          <a:xfrm>
            <a:off x="420625" y="633350"/>
            <a:ext cx="37764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470" name="Google Shape;470;p79"/>
          <p:cNvSpPr txBox="1">
            <a:spLocks noGrp="1"/>
          </p:cNvSpPr>
          <p:nvPr>
            <p:ph type="body" idx="1"/>
          </p:nvPr>
        </p:nvSpPr>
        <p:spPr>
          <a:xfrm>
            <a:off x="420900" y="1103325"/>
            <a:ext cx="37764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471" name="Google Shape;471;p79"/>
          <p:cNvSpPr txBox="1">
            <a:spLocks noGrp="1"/>
          </p:cNvSpPr>
          <p:nvPr>
            <p:ph type="subTitle" idx="3"/>
          </p:nvPr>
        </p:nvSpPr>
        <p:spPr>
          <a:xfrm>
            <a:off x="422350" y="320050"/>
            <a:ext cx="37764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1.2 Title slide - Maroon">
  <p:cSld name="CUSTOM_19_1_3_1_1">
    <p:bg>
      <p:bgPr>
        <a:solidFill>
          <a:schemeClr val="accent2"/>
        </a:solidFill>
        <a:effectLst/>
      </p:bgPr>
    </p:bg>
    <p:spTree>
      <p:nvGrpSpPr>
        <p:cNvPr id="1" name="Shape 48"/>
        <p:cNvGrpSpPr/>
        <p:nvPr/>
      </p:nvGrpSpPr>
      <p:grpSpPr>
        <a:xfrm>
          <a:off x="0" y="0"/>
          <a:ext cx="0" cy="0"/>
          <a:chOff x="0" y="0"/>
          <a:chExt cx="0" cy="0"/>
        </a:xfrm>
      </p:grpSpPr>
      <p:sp>
        <p:nvSpPr>
          <p:cNvPr id="49" name="Google Shape;49;p11"/>
          <p:cNvSpPr txBox="1">
            <a:spLocks noGrp="1"/>
          </p:cNvSpPr>
          <p:nvPr>
            <p:ph type="ctrTitle"/>
          </p:nvPr>
        </p:nvSpPr>
        <p:spPr>
          <a:xfrm>
            <a:off x="420625" y="994550"/>
            <a:ext cx="8275200" cy="3181800"/>
          </a:xfrm>
          <a:prstGeom prst="rect">
            <a:avLst/>
          </a:prstGeom>
        </p:spPr>
        <p:txBody>
          <a:bodyPr spcFirstLastPara="1" wrap="square" lIns="0" tIns="0" rIns="0" bIns="0" anchor="t" anchorCtr="0">
            <a:spAutoFit/>
          </a:bodyPr>
          <a:lstStyle>
            <a:lvl1pPr lvl="0">
              <a:lnSpc>
                <a:spcPct val="90000"/>
              </a:lnSpc>
              <a:spcBef>
                <a:spcPts val="0"/>
              </a:spcBef>
              <a:spcAft>
                <a:spcPts val="0"/>
              </a:spcAft>
              <a:buClr>
                <a:schemeClr val="lt1"/>
              </a:buClr>
              <a:buSzPts val="6000"/>
              <a:buNone/>
              <a:defRPr sz="6000">
                <a:solidFill>
                  <a:schemeClr val="lt1"/>
                </a:solidFill>
              </a:defRPr>
            </a:lvl1pPr>
            <a:lvl2pPr lvl="1" algn="ctr">
              <a:spcBef>
                <a:spcPts val="0"/>
              </a:spcBef>
              <a:spcAft>
                <a:spcPts val="0"/>
              </a:spcAft>
              <a:buSzPts val="4800"/>
              <a:buNone/>
              <a:defRPr sz="4800"/>
            </a:lvl2pPr>
            <a:lvl3pPr lvl="2" algn="ctr">
              <a:spcBef>
                <a:spcPts val="800"/>
              </a:spcBef>
              <a:spcAft>
                <a:spcPts val="0"/>
              </a:spcAft>
              <a:buSzPts val="4800"/>
              <a:buNone/>
              <a:defRPr sz="4800"/>
            </a:lvl3pPr>
            <a:lvl4pPr lvl="3" algn="ctr">
              <a:spcBef>
                <a:spcPts val="800"/>
              </a:spcBef>
              <a:spcAft>
                <a:spcPts val="0"/>
              </a:spcAft>
              <a:buSzPts val="4800"/>
              <a:buNone/>
              <a:defRPr sz="4800"/>
            </a:lvl4pPr>
            <a:lvl5pPr lvl="4" algn="ctr">
              <a:spcBef>
                <a:spcPts val="800"/>
              </a:spcBef>
              <a:spcAft>
                <a:spcPts val="0"/>
              </a:spcAft>
              <a:buSzPts val="4800"/>
              <a:buNone/>
              <a:defRPr sz="4800"/>
            </a:lvl5pPr>
            <a:lvl6pPr lvl="5" algn="ctr">
              <a:spcBef>
                <a:spcPts val="800"/>
              </a:spcBef>
              <a:spcAft>
                <a:spcPts val="0"/>
              </a:spcAft>
              <a:buSzPts val="4800"/>
              <a:buNone/>
              <a:defRPr sz="4800"/>
            </a:lvl6pPr>
            <a:lvl7pPr lvl="6" algn="ctr">
              <a:spcBef>
                <a:spcPts val="800"/>
              </a:spcBef>
              <a:spcAft>
                <a:spcPts val="0"/>
              </a:spcAft>
              <a:buSzPts val="4800"/>
              <a:buNone/>
              <a:defRPr sz="4800"/>
            </a:lvl7pPr>
            <a:lvl8pPr lvl="7" algn="ctr">
              <a:spcBef>
                <a:spcPts val="800"/>
              </a:spcBef>
              <a:spcAft>
                <a:spcPts val="0"/>
              </a:spcAft>
              <a:buSzPts val="4800"/>
              <a:buNone/>
              <a:defRPr sz="4800"/>
            </a:lvl8pPr>
            <a:lvl9pPr lvl="8" algn="ctr">
              <a:spcBef>
                <a:spcPts val="800"/>
              </a:spcBef>
              <a:spcAft>
                <a:spcPts val="800"/>
              </a:spcAft>
              <a:buSzPts val="4800"/>
              <a:buNone/>
              <a:defRPr sz="4800"/>
            </a:lvl9pPr>
          </a:lstStyle>
          <a:p>
            <a:r>
              <a:rPr lang="en-US"/>
              <a:t>Click to edit Master title style</a:t>
            </a:r>
            <a:endParaRPr/>
          </a:p>
        </p:txBody>
      </p:sp>
      <p:sp>
        <p:nvSpPr>
          <p:cNvPr id="50" name="Google Shape;50;p11"/>
          <p:cNvSpPr txBox="1">
            <a:spLocks noGrp="1"/>
          </p:cNvSpPr>
          <p:nvPr>
            <p:ph type="subTitle" idx="1"/>
          </p:nvPr>
        </p:nvSpPr>
        <p:spPr>
          <a:xfrm>
            <a:off x="420625" y="629875"/>
            <a:ext cx="8275200" cy="257100"/>
          </a:xfrm>
          <a:prstGeom prst="rect">
            <a:avLst/>
          </a:prstGeom>
        </p:spPr>
        <p:txBody>
          <a:bodyPr spcFirstLastPara="1" wrap="square" lIns="0" tIns="0" rIns="0" bIns="0" anchor="t" anchorCtr="0">
            <a:spAutoFit/>
          </a:bodyPr>
          <a:lstStyle>
            <a:lvl1pPr lvl="0">
              <a:lnSpc>
                <a:spcPct val="100000"/>
              </a:lnSpc>
              <a:spcBef>
                <a:spcPts val="0"/>
              </a:spcBef>
              <a:spcAft>
                <a:spcPts val="0"/>
              </a:spcAft>
              <a:buSzPts val="1600"/>
              <a:buNone/>
              <a:defRPr sz="1600" b="1">
                <a:highlight>
                  <a:schemeClr val="lt1"/>
                </a:highlight>
              </a:defRPr>
            </a:lvl1pPr>
            <a:lvl2pPr lvl="1" algn="ctr">
              <a:lnSpc>
                <a:spcPct val="100000"/>
              </a:lnSpc>
              <a:spcBef>
                <a:spcPts val="0"/>
              </a:spcBef>
              <a:spcAft>
                <a:spcPts val="0"/>
              </a:spcAft>
              <a:buSzPts val="2800"/>
              <a:buNone/>
              <a:defRPr sz="2800">
                <a:highlight>
                  <a:schemeClr val="accent1"/>
                </a:highlight>
              </a:defRPr>
            </a:lvl2pPr>
            <a:lvl3pPr lvl="2" algn="ctr">
              <a:lnSpc>
                <a:spcPct val="100000"/>
              </a:lnSpc>
              <a:spcBef>
                <a:spcPts val="0"/>
              </a:spcBef>
              <a:spcAft>
                <a:spcPts val="0"/>
              </a:spcAft>
              <a:buSzPts val="2800"/>
              <a:buNone/>
              <a:defRPr sz="2800">
                <a:highlight>
                  <a:schemeClr val="accent1"/>
                </a:highlight>
              </a:defRPr>
            </a:lvl3pPr>
            <a:lvl4pPr lvl="3" algn="ctr">
              <a:lnSpc>
                <a:spcPct val="100000"/>
              </a:lnSpc>
              <a:spcBef>
                <a:spcPts val="0"/>
              </a:spcBef>
              <a:spcAft>
                <a:spcPts val="0"/>
              </a:spcAft>
              <a:buSzPts val="2800"/>
              <a:buNone/>
              <a:defRPr sz="2800">
                <a:highlight>
                  <a:schemeClr val="accent1"/>
                </a:highlight>
              </a:defRPr>
            </a:lvl4pPr>
            <a:lvl5pPr lvl="4" algn="ctr">
              <a:lnSpc>
                <a:spcPct val="100000"/>
              </a:lnSpc>
              <a:spcBef>
                <a:spcPts val="0"/>
              </a:spcBef>
              <a:spcAft>
                <a:spcPts val="0"/>
              </a:spcAft>
              <a:buSzPts val="2800"/>
              <a:buNone/>
              <a:defRPr sz="2800">
                <a:highlight>
                  <a:schemeClr val="accent1"/>
                </a:highlight>
              </a:defRPr>
            </a:lvl5pPr>
            <a:lvl6pPr lvl="5" algn="ctr">
              <a:lnSpc>
                <a:spcPct val="100000"/>
              </a:lnSpc>
              <a:spcBef>
                <a:spcPts val="0"/>
              </a:spcBef>
              <a:spcAft>
                <a:spcPts val="0"/>
              </a:spcAft>
              <a:buSzPts val="2800"/>
              <a:buNone/>
              <a:defRPr sz="2800">
                <a:highlight>
                  <a:schemeClr val="accent1"/>
                </a:highlight>
              </a:defRPr>
            </a:lvl6pPr>
            <a:lvl7pPr lvl="6" algn="ctr">
              <a:lnSpc>
                <a:spcPct val="100000"/>
              </a:lnSpc>
              <a:spcBef>
                <a:spcPts val="0"/>
              </a:spcBef>
              <a:spcAft>
                <a:spcPts val="0"/>
              </a:spcAft>
              <a:buSzPts val="2800"/>
              <a:buNone/>
              <a:defRPr sz="2800">
                <a:highlight>
                  <a:schemeClr val="accent1"/>
                </a:highlight>
              </a:defRPr>
            </a:lvl7pPr>
            <a:lvl8pPr lvl="7" algn="ctr">
              <a:lnSpc>
                <a:spcPct val="100000"/>
              </a:lnSpc>
              <a:spcBef>
                <a:spcPts val="0"/>
              </a:spcBef>
              <a:spcAft>
                <a:spcPts val="0"/>
              </a:spcAft>
              <a:buSzPts val="2800"/>
              <a:buNone/>
              <a:defRPr sz="2800">
                <a:highlight>
                  <a:schemeClr val="accent1"/>
                </a:highlight>
              </a:defRPr>
            </a:lvl8pPr>
            <a:lvl9pPr lvl="8" algn="ctr">
              <a:lnSpc>
                <a:spcPct val="100000"/>
              </a:lnSpc>
              <a:spcBef>
                <a:spcPts val="0"/>
              </a:spcBef>
              <a:spcAft>
                <a:spcPts val="0"/>
              </a:spcAft>
              <a:buSzPts val="2800"/>
              <a:buNone/>
              <a:defRPr sz="2800">
                <a:highlight>
                  <a:schemeClr val="accent1"/>
                </a:highlight>
              </a:defRPr>
            </a:lvl9pPr>
          </a:lstStyle>
          <a:p>
            <a:r>
              <a:rPr lang="en-US"/>
              <a:t>Click to edit Master subtitle style</a:t>
            </a:r>
            <a:endParaRPr/>
          </a:p>
        </p:txBody>
      </p:sp>
      <p:pic>
        <p:nvPicPr>
          <p:cNvPr id="51" name="Google Shape;51;p11"/>
          <p:cNvPicPr preferRelativeResize="0"/>
          <p:nvPr/>
        </p:nvPicPr>
        <p:blipFill rotWithShape="1">
          <a:blip r:embed="rId2">
            <a:alphaModFix/>
          </a:blip>
          <a:srcRect t="11215" b="11223"/>
          <a:stretch/>
        </p:blipFill>
        <p:spPr>
          <a:xfrm>
            <a:off x="6460548" y="4378866"/>
            <a:ext cx="2508149" cy="539288"/>
          </a:xfrm>
          <a:prstGeom prst="rect">
            <a:avLst/>
          </a:prstGeom>
          <a:noFill/>
          <a:ln>
            <a:noFill/>
          </a:ln>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6.2 Text and photo slide - Left - Gold">
  <p:cSld name="CUSTOM_23_1_1_1_1_1_1_1_1_1_3">
    <p:spTree>
      <p:nvGrpSpPr>
        <p:cNvPr id="1" name="Shape 472"/>
        <p:cNvGrpSpPr/>
        <p:nvPr/>
      </p:nvGrpSpPr>
      <p:grpSpPr>
        <a:xfrm>
          <a:off x="0" y="0"/>
          <a:ext cx="0" cy="0"/>
          <a:chOff x="0" y="0"/>
          <a:chExt cx="0" cy="0"/>
        </a:xfrm>
      </p:grpSpPr>
      <p:sp>
        <p:nvSpPr>
          <p:cNvPr id="473" name="Google Shape;473;p80"/>
          <p:cNvSpPr/>
          <p:nvPr/>
        </p:nvSpPr>
        <p:spPr>
          <a:xfrm>
            <a:off x="0" y="-50"/>
            <a:ext cx="4572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80"/>
          <p:cNvSpPr>
            <a:spLocks noGrp="1"/>
          </p:cNvSpPr>
          <p:nvPr>
            <p:ph type="pic" idx="2"/>
          </p:nvPr>
        </p:nvSpPr>
        <p:spPr>
          <a:xfrm>
            <a:off x="448050" y="484925"/>
            <a:ext cx="3675900" cy="4160100"/>
          </a:xfrm>
          <a:prstGeom prst="rect">
            <a:avLst/>
          </a:prstGeom>
          <a:noFill/>
          <a:ln>
            <a:noFill/>
          </a:ln>
        </p:spPr>
      </p:sp>
      <p:sp>
        <p:nvSpPr>
          <p:cNvPr id="475" name="Google Shape;475;p80"/>
          <p:cNvSpPr txBox="1">
            <a:spLocks noGrp="1"/>
          </p:cNvSpPr>
          <p:nvPr>
            <p:ph type="title"/>
          </p:nvPr>
        </p:nvSpPr>
        <p:spPr>
          <a:xfrm>
            <a:off x="4917825" y="633350"/>
            <a:ext cx="37764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476" name="Google Shape;476;p80"/>
          <p:cNvSpPr txBox="1">
            <a:spLocks noGrp="1"/>
          </p:cNvSpPr>
          <p:nvPr>
            <p:ph type="body" idx="1"/>
          </p:nvPr>
        </p:nvSpPr>
        <p:spPr>
          <a:xfrm>
            <a:off x="4918100" y="1103325"/>
            <a:ext cx="37764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477" name="Google Shape;477;p80"/>
          <p:cNvSpPr txBox="1">
            <a:spLocks noGrp="1"/>
          </p:cNvSpPr>
          <p:nvPr>
            <p:ph type="subTitle" idx="3"/>
          </p:nvPr>
        </p:nvSpPr>
        <p:spPr>
          <a:xfrm>
            <a:off x="4919550" y="320050"/>
            <a:ext cx="37764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6.2 Text and photo slide - Left - Maroon">
  <p:cSld name="CUSTOM_23_1_1_1_1_1_1_1_1_1_3_2">
    <p:spTree>
      <p:nvGrpSpPr>
        <p:cNvPr id="1" name="Shape 478"/>
        <p:cNvGrpSpPr/>
        <p:nvPr/>
      </p:nvGrpSpPr>
      <p:grpSpPr>
        <a:xfrm>
          <a:off x="0" y="0"/>
          <a:ext cx="0" cy="0"/>
          <a:chOff x="0" y="0"/>
          <a:chExt cx="0" cy="0"/>
        </a:xfrm>
      </p:grpSpPr>
      <p:sp>
        <p:nvSpPr>
          <p:cNvPr id="479" name="Google Shape;479;p81"/>
          <p:cNvSpPr/>
          <p:nvPr/>
        </p:nvSpPr>
        <p:spPr>
          <a:xfrm>
            <a:off x="0" y="-50"/>
            <a:ext cx="45720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81"/>
          <p:cNvSpPr>
            <a:spLocks noGrp="1"/>
          </p:cNvSpPr>
          <p:nvPr>
            <p:ph type="pic" idx="2"/>
          </p:nvPr>
        </p:nvSpPr>
        <p:spPr>
          <a:xfrm>
            <a:off x="448050" y="484925"/>
            <a:ext cx="3675900" cy="4160100"/>
          </a:xfrm>
          <a:prstGeom prst="rect">
            <a:avLst/>
          </a:prstGeom>
          <a:noFill/>
          <a:ln>
            <a:noFill/>
          </a:ln>
        </p:spPr>
      </p:sp>
      <p:sp>
        <p:nvSpPr>
          <p:cNvPr id="481" name="Google Shape;481;p81"/>
          <p:cNvSpPr txBox="1">
            <a:spLocks noGrp="1"/>
          </p:cNvSpPr>
          <p:nvPr>
            <p:ph type="title"/>
          </p:nvPr>
        </p:nvSpPr>
        <p:spPr>
          <a:xfrm>
            <a:off x="4917825" y="633350"/>
            <a:ext cx="37764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482" name="Google Shape;482;p81"/>
          <p:cNvSpPr txBox="1">
            <a:spLocks noGrp="1"/>
          </p:cNvSpPr>
          <p:nvPr>
            <p:ph type="body" idx="1"/>
          </p:nvPr>
        </p:nvSpPr>
        <p:spPr>
          <a:xfrm>
            <a:off x="4918100" y="1103325"/>
            <a:ext cx="37764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483" name="Google Shape;483;p81"/>
          <p:cNvSpPr txBox="1">
            <a:spLocks noGrp="1"/>
          </p:cNvSpPr>
          <p:nvPr>
            <p:ph type="subTitle" idx="3"/>
          </p:nvPr>
        </p:nvSpPr>
        <p:spPr>
          <a:xfrm>
            <a:off x="4919550" y="320050"/>
            <a:ext cx="37764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6.3 Text and photo slide - Gray">
  <p:cSld name="CUSTOM_23_1_1_1_1_1_1_1_1_2">
    <p:spTree>
      <p:nvGrpSpPr>
        <p:cNvPr id="1" name="Shape 484"/>
        <p:cNvGrpSpPr/>
        <p:nvPr/>
      </p:nvGrpSpPr>
      <p:grpSpPr>
        <a:xfrm>
          <a:off x="0" y="0"/>
          <a:ext cx="0" cy="0"/>
          <a:chOff x="0" y="0"/>
          <a:chExt cx="0" cy="0"/>
        </a:xfrm>
      </p:grpSpPr>
      <p:sp>
        <p:nvSpPr>
          <p:cNvPr id="485" name="Google Shape;485;p82"/>
          <p:cNvSpPr/>
          <p:nvPr/>
        </p:nvSpPr>
        <p:spPr>
          <a:xfrm>
            <a:off x="3776475" y="-2275"/>
            <a:ext cx="53676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82"/>
          <p:cNvSpPr>
            <a:spLocks noGrp="1"/>
          </p:cNvSpPr>
          <p:nvPr>
            <p:ph type="pic" idx="2"/>
          </p:nvPr>
        </p:nvSpPr>
        <p:spPr>
          <a:xfrm>
            <a:off x="420625" y="320050"/>
            <a:ext cx="2935200" cy="4508100"/>
          </a:xfrm>
          <a:prstGeom prst="rect">
            <a:avLst/>
          </a:prstGeom>
          <a:noFill/>
          <a:ln>
            <a:noFill/>
          </a:ln>
        </p:spPr>
      </p:sp>
      <p:sp>
        <p:nvSpPr>
          <p:cNvPr id="487" name="Google Shape;487;p82"/>
          <p:cNvSpPr txBox="1">
            <a:spLocks noGrp="1"/>
          </p:cNvSpPr>
          <p:nvPr>
            <p:ph type="title"/>
          </p:nvPr>
        </p:nvSpPr>
        <p:spPr>
          <a:xfrm>
            <a:off x="4197100" y="633350"/>
            <a:ext cx="44967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488" name="Google Shape;488;p82"/>
          <p:cNvSpPr txBox="1">
            <a:spLocks noGrp="1"/>
          </p:cNvSpPr>
          <p:nvPr>
            <p:ph type="body" idx="1"/>
          </p:nvPr>
        </p:nvSpPr>
        <p:spPr>
          <a:xfrm>
            <a:off x="4197427" y="1103325"/>
            <a:ext cx="44967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489" name="Google Shape;489;p82"/>
          <p:cNvSpPr txBox="1">
            <a:spLocks noGrp="1"/>
          </p:cNvSpPr>
          <p:nvPr>
            <p:ph type="subTitle" idx="3"/>
          </p:nvPr>
        </p:nvSpPr>
        <p:spPr>
          <a:xfrm>
            <a:off x="4199154" y="320050"/>
            <a:ext cx="44967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6.3 Text and photo slide - Gold">
  <p:cSld name="CUSTOM_23_1_1_1_1_1_1_1_1_2_3">
    <p:spTree>
      <p:nvGrpSpPr>
        <p:cNvPr id="1" name="Shape 490"/>
        <p:cNvGrpSpPr/>
        <p:nvPr/>
      </p:nvGrpSpPr>
      <p:grpSpPr>
        <a:xfrm>
          <a:off x="0" y="0"/>
          <a:ext cx="0" cy="0"/>
          <a:chOff x="0" y="0"/>
          <a:chExt cx="0" cy="0"/>
        </a:xfrm>
      </p:grpSpPr>
      <p:sp>
        <p:nvSpPr>
          <p:cNvPr id="491" name="Google Shape;491;p83"/>
          <p:cNvSpPr/>
          <p:nvPr/>
        </p:nvSpPr>
        <p:spPr>
          <a:xfrm>
            <a:off x="3776475" y="-2275"/>
            <a:ext cx="53676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83"/>
          <p:cNvSpPr>
            <a:spLocks noGrp="1"/>
          </p:cNvSpPr>
          <p:nvPr>
            <p:ph type="pic" idx="2"/>
          </p:nvPr>
        </p:nvSpPr>
        <p:spPr>
          <a:xfrm>
            <a:off x="420625" y="320050"/>
            <a:ext cx="2935200" cy="4508100"/>
          </a:xfrm>
          <a:prstGeom prst="rect">
            <a:avLst/>
          </a:prstGeom>
          <a:noFill/>
          <a:ln>
            <a:noFill/>
          </a:ln>
        </p:spPr>
      </p:sp>
      <p:sp>
        <p:nvSpPr>
          <p:cNvPr id="493" name="Google Shape;493;p83"/>
          <p:cNvSpPr txBox="1">
            <a:spLocks noGrp="1"/>
          </p:cNvSpPr>
          <p:nvPr>
            <p:ph type="title"/>
          </p:nvPr>
        </p:nvSpPr>
        <p:spPr>
          <a:xfrm>
            <a:off x="4197100" y="633350"/>
            <a:ext cx="44967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494" name="Google Shape;494;p83"/>
          <p:cNvSpPr txBox="1">
            <a:spLocks noGrp="1"/>
          </p:cNvSpPr>
          <p:nvPr>
            <p:ph type="body" idx="1"/>
          </p:nvPr>
        </p:nvSpPr>
        <p:spPr>
          <a:xfrm>
            <a:off x="4197427" y="1103325"/>
            <a:ext cx="44967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495" name="Google Shape;495;p83"/>
          <p:cNvSpPr txBox="1">
            <a:spLocks noGrp="1"/>
          </p:cNvSpPr>
          <p:nvPr>
            <p:ph type="subTitle" idx="3"/>
          </p:nvPr>
        </p:nvSpPr>
        <p:spPr>
          <a:xfrm>
            <a:off x="4199154" y="320050"/>
            <a:ext cx="44967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highlight>
                  <a:schemeClr val="dk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6.3 Text and photo slide - Black">
  <p:cSld name="CUSTOM_23_1_1_1_1_1_1_1_1_2_2">
    <p:spTree>
      <p:nvGrpSpPr>
        <p:cNvPr id="1" name="Shape 496"/>
        <p:cNvGrpSpPr/>
        <p:nvPr/>
      </p:nvGrpSpPr>
      <p:grpSpPr>
        <a:xfrm>
          <a:off x="0" y="0"/>
          <a:ext cx="0" cy="0"/>
          <a:chOff x="0" y="0"/>
          <a:chExt cx="0" cy="0"/>
        </a:xfrm>
      </p:grpSpPr>
      <p:sp>
        <p:nvSpPr>
          <p:cNvPr id="497" name="Google Shape;497;p84"/>
          <p:cNvSpPr/>
          <p:nvPr/>
        </p:nvSpPr>
        <p:spPr>
          <a:xfrm>
            <a:off x="3776475" y="-2275"/>
            <a:ext cx="53676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84"/>
          <p:cNvSpPr>
            <a:spLocks noGrp="1"/>
          </p:cNvSpPr>
          <p:nvPr>
            <p:ph type="pic" idx="2"/>
          </p:nvPr>
        </p:nvSpPr>
        <p:spPr>
          <a:xfrm>
            <a:off x="420625" y="320050"/>
            <a:ext cx="2935200" cy="4508100"/>
          </a:xfrm>
          <a:prstGeom prst="rect">
            <a:avLst/>
          </a:prstGeom>
          <a:noFill/>
          <a:ln>
            <a:noFill/>
          </a:ln>
        </p:spPr>
      </p:sp>
      <p:sp>
        <p:nvSpPr>
          <p:cNvPr id="499" name="Google Shape;499;p84"/>
          <p:cNvSpPr txBox="1">
            <a:spLocks noGrp="1"/>
          </p:cNvSpPr>
          <p:nvPr>
            <p:ph type="title"/>
          </p:nvPr>
        </p:nvSpPr>
        <p:spPr>
          <a:xfrm>
            <a:off x="4197100" y="633350"/>
            <a:ext cx="4496700" cy="4365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32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800"/>
              </a:spcBef>
              <a:spcAft>
                <a:spcPts val="0"/>
              </a:spcAft>
              <a:buClr>
                <a:schemeClr val="lt1"/>
              </a:buClr>
              <a:buSzPts val="2800"/>
              <a:buNone/>
              <a:defRPr>
                <a:solidFill>
                  <a:schemeClr val="lt1"/>
                </a:solidFill>
              </a:defRPr>
            </a:lvl3pPr>
            <a:lvl4pPr lvl="3">
              <a:spcBef>
                <a:spcPts val="800"/>
              </a:spcBef>
              <a:spcAft>
                <a:spcPts val="0"/>
              </a:spcAft>
              <a:buClr>
                <a:schemeClr val="lt1"/>
              </a:buClr>
              <a:buSzPts val="2800"/>
              <a:buNone/>
              <a:defRPr>
                <a:solidFill>
                  <a:schemeClr val="lt1"/>
                </a:solidFill>
              </a:defRPr>
            </a:lvl4pPr>
            <a:lvl5pPr lvl="4">
              <a:spcBef>
                <a:spcPts val="800"/>
              </a:spcBef>
              <a:spcAft>
                <a:spcPts val="0"/>
              </a:spcAft>
              <a:buClr>
                <a:schemeClr val="lt1"/>
              </a:buClr>
              <a:buSzPts val="2800"/>
              <a:buNone/>
              <a:defRPr>
                <a:solidFill>
                  <a:schemeClr val="lt1"/>
                </a:solidFill>
              </a:defRPr>
            </a:lvl5pPr>
            <a:lvl6pPr lvl="5">
              <a:spcBef>
                <a:spcPts val="800"/>
              </a:spcBef>
              <a:spcAft>
                <a:spcPts val="0"/>
              </a:spcAft>
              <a:buClr>
                <a:schemeClr val="lt1"/>
              </a:buClr>
              <a:buSzPts val="2800"/>
              <a:buNone/>
              <a:defRPr>
                <a:solidFill>
                  <a:schemeClr val="lt1"/>
                </a:solidFill>
              </a:defRPr>
            </a:lvl6pPr>
            <a:lvl7pPr lvl="6">
              <a:spcBef>
                <a:spcPts val="800"/>
              </a:spcBef>
              <a:spcAft>
                <a:spcPts val="0"/>
              </a:spcAft>
              <a:buClr>
                <a:schemeClr val="lt1"/>
              </a:buClr>
              <a:buSzPts val="2800"/>
              <a:buNone/>
              <a:defRPr>
                <a:solidFill>
                  <a:schemeClr val="lt1"/>
                </a:solidFill>
              </a:defRPr>
            </a:lvl7pPr>
            <a:lvl8pPr lvl="7">
              <a:spcBef>
                <a:spcPts val="800"/>
              </a:spcBef>
              <a:spcAft>
                <a:spcPts val="0"/>
              </a:spcAft>
              <a:buClr>
                <a:schemeClr val="lt1"/>
              </a:buClr>
              <a:buSzPts val="2800"/>
              <a:buNone/>
              <a:defRPr>
                <a:solidFill>
                  <a:schemeClr val="lt1"/>
                </a:solidFill>
              </a:defRPr>
            </a:lvl8pPr>
            <a:lvl9pPr lvl="8">
              <a:spcBef>
                <a:spcPts val="800"/>
              </a:spcBef>
              <a:spcAft>
                <a:spcPts val="800"/>
              </a:spcAft>
              <a:buClr>
                <a:schemeClr val="lt1"/>
              </a:buClr>
              <a:buSzPts val="2800"/>
              <a:buNone/>
              <a:defRPr>
                <a:solidFill>
                  <a:schemeClr val="lt1"/>
                </a:solidFill>
              </a:defRPr>
            </a:lvl9pPr>
          </a:lstStyle>
          <a:p>
            <a:r>
              <a:rPr lang="en-US"/>
              <a:t>Click to edit Master title style</a:t>
            </a:r>
            <a:endParaRPr/>
          </a:p>
        </p:txBody>
      </p:sp>
      <p:sp>
        <p:nvSpPr>
          <p:cNvPr id="500" name="Google Shape;500;p84"/>
          <p:cNvSpPr txBox="1">
            <a:spLocks noGrp="1"/>
          </p:cNvSpPr>
          <p:nvPr>
            <p:ph type="body" idx="1"/>
          </p:nvPr>
        </p:nvSpPr>
        <p:spPr>
          <a:xfrm>
            <a:off x="4197427" y="1103325"/>
            <a:ext cx="4496700" cy="3073200"/>
          </a:xfrm>
          <a:prstGeom prst="rect">
            <a:avLst/>
          </a:prstGeom>
        </p:spPr>
        <p:txBody>
          <a:bodyPr spcFirstLastPara="1" wrap="square" lIns="0" tIns="0" rIns="0" bIns="0" anchor="t"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
        <p:nvSpPr>
          <p:cNvPr id="501" name="Google Shape;501;p84"/>
          <p:cNvSpPr txBox="1">
            <a:spLocks noGrp="1"/>
          </p:cNvSpPr>
          <p:nvPr>
            <p:ph type="subTitle" idx="3"/>
          </p:nvPr>
        </p:nvSpPr>
        <p:spPr>
          <a:xfrm>
            <a:off x="4199154" y="320050"/>
            <a:ext cx="44967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6.4 Text and photo slide - White">
  <p:cSld name="CUSTOM_23_1_1_1_1_1_1_1_1_1_2">
    <p:spTree>
      <p:nvGrpSpPr>
        <p:cNvPr id="1" name="Shape 502"/>
        <p:cNvGrpSpPr/>
        <p:nvPr/>
      </p:nvGrpSpPr>
      <p:grpSpPr>
        <a:xfrm>
          <a:off x="0" y="0"/>
          <a:ext cx="0" cy="0"/>
          <a:chOff x="0" y="0"/>
          <a:chExt cx="0" cy="0"/>
        </a:xfrm>
      </p:grpSpPr>
      <p:sp>
        <p:nvSpPr>
          <p:cNvPr id="503" name="Google Shape;503;p85"/>
          <p:cNvSpPr>
            <a:spLocks noGrp="1"/>
          </p:cNvSpPr>
          <p:nvPr>
            <p:ph type="pic" idx="2"/>
          </p:nvPr>
        </p:nvSpPr>
        <p:spPr>
          <a:xfrm>
            <a:off x="740675" y="990300"/>
            <a:ext cx="2194500" cy="2218800"/>
          </a:xfrm>
          <a:prstGeom prst="rect">
            <a:avLst/>
          </a:prstGeom>
          <a:noFill/>
          <a:ln>
            <a:noFill/>
          </a:ln>
        </p:spPr>
      </p:sp>
      <p:sp>
        <p:nvSpPr>
          <p:cNvPr id="504" name="Google Shape;504;p85"/>
          <p:cNvSpPr txBox="1">
            <a:spLocks noGrp="1"/>
          </p:cNvSpPr>
          <p:nvPr>
            <p:ph type="title"/>
          </p:nvPr>
        </p:nvSpPr>
        <p:spPr>
          <a:xfrm>
            <a:off x="3776475" y="995350"/>
            <a:ext cx="4919400" cy="572700"/>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SzPts val="1000"/>
              <a:buNone/>
              <a:defRPr sz="4400"/>
            </a:lvl1pPr>
            <a:lvl2pPr lvl="1" algn="l">
              <a:lnSpc>
                <a:spcPct val="90000"/>
              </a:lnSpc>
              <a:spcBef>
                <a:spcPts val="800"/>
              </a:spcBef>
              <a:spcAft>
                <a:spcPts val="0"/>
              </a:spcAft>
              <a:buSzPts val="1400"/>
              <a:buNone/>
              <a:defRPr/>
            </a:lvl2pPr>
            <a:lvl3pPr lvl="2" algn="l">
              <a:lnSpc>
                <a:spcPct val="90000"/>
              </a:lnSpc>
              <a:spcBef>
                <a:spcPts val="0"/>
              </a:spcBef>
              <a:spcAft>
                <a:spcPts val="0"/>
              </a:spcAft>
              <a:buSzPts val="1400"/>
              <a:buNone/>
              <a:defRPr/>
            </a:lvl3pPr>
            <a:lvl4pPr lvl="3" algn="l">
              <a:lnSpc>
                <a:spcPct val="90000"/>
              </a:lnSpc>
              <a:spcBef>
                <a:spcPts val="0"/>
              </a:spcBef>
              <a:spcAft>
                <a:spcPts val="0"/>
              </a:spcAft>
              <a:buSzPts val="1400"/>
              <a:buNone/>
              <a:defRPr/>
            </a:lvl4pPr>
            <a:lvl5pPr lvl="4" algn="l">
              <a:lnSpc>
                <a:spcPct val="90000"/>
              </a:lnSpc>
              <a:spcBef>
                <a:spcPts val="0"/>
              </a:spcBef>
              <a:spcAft>
                <a:spcPts val="0"/>
              </a:spcAft>
              <a:buSzPts val="1400"/>
              <a:buNone/>
              <a:defRPr/>
            </a:lvl5pPr>
            <a:lvl6pPr lvl="5" algn="l">
              <a:lnSpc>
                <a:spcPct val="90000"/>
              </a:lnSpc>
              <a:spcBef>
                <a:spcPts val="0"/>
              </a:spcBef>
              <a:spcAft>
                <a:spcPts val="0"/>
              </a:spcAft>
              <a:buSzPts val="1400"/>
              <a:buNone/>
              <a:defRPr/>
            </a:lvl6pPr>
            <a:lvl7pPr lvl="6" algn="l">
              <a:lnSpc>
                <a:spcPct val="90000"/>
              </a:lnSpc>
              <a:spcBef>
                <a:spcPts val="0"/>
              </a:spcBef>
              <a:spcAft>
                <a:spcPts val="0"/>
              </a:spcAft>
              <a:buSzPts val="1400"/>
              <a:buNone/>
              <a:defRPr/>
            </a:lvl7pPr>
            <a:lvl8pPr lvl="7" algn="l">
              <a:lnSpc>
                <a:spcPct val="90000"/>
              </a:lnSpc>
              <a:spcBef>
                <a:spcPts val="0"/>
              </a:spcBef>
              <a:spcAft>
                <a:spcPts val="0"/>
              </a:spcAft>
              <a:buSzPts val="1400"/>
              <a:buNone/>
              <a:defRPr/>
            </a:lvl8pPr>
            <a:lvl9pPr lvl="8" algn="l">
              <a:lnSpc>
                <a:spcPct val="90000"/>
              </a:lnSpc>
              <a:spcBef>
                <a:spcPts val="0"/>
              </a:spcBef>
              <a:spcAft>
                <a:spcPts val="0"/>
              </a:spcAft>
              <a:buSzPts val="1400"/>
              <a:buNone/>
              <a:defRPr/>
            </a:lvl9pPr>
          </a:lstStyle>
          <a:p>
            <a:r>
              <a:rPr lang="en-US"/>
              <a:t>Click to edit Master title style</a:t>
            </a:r>
            <a:endParaRPr/>
          </a:p>
        </p:txBody>
      </p:sp>
      <p:sp>
        <p:nvSpPr>
          <p:cNvPr id="505" name="Google Shape;505;p85"/>
          <p:cNvSpPr txBox="1">
            <a:spLocks noGrp="1"/>
          </p:cNvSpPr>
          <p:nvPr>
            <p:ph type="subTitle" idx="1"/>
          </p:nvPr>
        </p:nvSpPr>
        <p:spPr>
          <a:xfrm>
            <a:off x="3776475" y="640675"/>
            <a:ext cx="4919400" cy="246300"/>
          </a:xfrm>
          <a:prstGeom prst="rect">
            <a:avLst/>
          </a:prstGeom>
          <a:noFill/>
          <a:ln>
            <a:noFill/>
          </a:ln>
        </p:spPr>
        <p:txBody>
          <a:bodyPr spcFirstLastPara="1" wrap="square" lIns="0" tIns="0" rIns="0" bIns="0" anchor="t" anchorCtr="0">
            <a:normAutofit/>
          </a:bodyPr>
          <a:lstStyle>
            <a:lvl1pPr lvl="0" algn="l">
              <a:lnSpc>
                <a:spcPct val="115000"/>
              </a:lnSpc>
              <a:spcBef>
                <a:spcPts val="0"/>
              </a:spcBef>
              <a:spcAft>
                <a:spcPts val="0"/>
              </a:spcAft>
              <a:buSzPts val="1400"/>
              <a:buNone/>
              <a:defRPr b="1">
                <a:highlight>
                  <a:schemeClr val="accent1"/>
                </a:highlight>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r>
              <a:rPr lang="en-US"/>
              <a:t>Click to edit Master subtitle style</a:t>
            </a:r>
            <a:endParaRPr/>
          </a:p>
        </p:txBody>
      </p:sp>
      <p:sp>
        <p:nvSpPr>
          <p:cNvPr id="506" name="Google Shape;506;p85"/>
          <p:cNvSpPr txBox="1">
            <a:spLocks noGrp="1"/>
          </p:cNvSpPr>
          <p:nvPr>
            <p:ph type="body" idx="3"/>
          </p:nvPr>
        </p:nvSpPr>
        <p:spPr>
          <a:xfrm>
            <a:off x="3776475" y="1735875"/>
            <a:ext cx="4919400" cy="2440500"/>
          </a:xfrm>
          <a:prstGeom prst="rect">
            <a:avLst/>
          </a:prstGeom>
          <a:noFill/>
          <a:ln>
            <a:noFill/>
          </a:ln>
        </p:spPr>
        <p:txBody>
          <a:bodyPr spcFirstLastPara="1" wrap="square" lIns="0" tIns="0" rIns="0" bIns="0" anchor="t" anchorCtr="0">
            <a:normAutofit/>
          </a:bodyPr>
          <a:lstStyle>
            <a:lvl1pPr marL="457200" lvl="0" indent="-228600" algn="l">
              <a:lnSpc>
                <a:spcPct val="115000"/>
              </a:lnSpc>
              <a:spcBef>
                <a:spcPts val="0"/>
              </a:spcBef>
              <a:spcAft>
                <a:spcPts val="0"/>
              </a:spcAft>
              <a:buClr>
                <a:schemeClr val="dk1"/>
              </a:buClr>
              <a:buSzPts val="1600"/>
              <a:buNone/>
              <a:defRPr b="1">
                <a:solidFill>
                  <a:schemeClr val="dk1"/>
                </a:solidFill>
              </a:defRPr>
            </a:lvl1pPr>
            <a:lvl2pPr marL="914400" lvl="1" indent="-228600" algn="l">
              <a:lnSpc>
                <a:spcPct val="115000"/>
              </a:lnSpc>
              <a:spcBef>
                <a:spcPts val="400"/>
              </a:spcBef>
              <a:spcAft>
                <a:spcPts val="0"/>
              </a:spcAft>
              <a:buClr>
                <a:schemeClr val="dk1"/>
              </a:buClr>
              <a:buSzPts val="1600"/>
              <a:buNone/>
              <a:defRPr b="1">
                <a:solidFill>
                  <a:schemeClr val="dk1"/>
                </a:solidFill>
              </a:defRPr>
            </a:lvl2pPr>
            <a:lvl3pPr marL="1371600" lvl="2" indent="-228600" algn="l">
              <a:lnSpc>
                <a:spcPct val="115000"/>
              </a:lnSpc>
              <a:spcBef>
                <a:spcPts val="400"/>
              </a:spcBef>
              <a:spcAft>
                <a:spcPts val="0"/>
              </a:spcAft>
              <a:buClr>
                <a:schemeClr val="dk1"/>
              </a:buClr>
              <a:buSzPts val="1600"/>
              <a:buNone/>
              <a:defRPr b="1">
                <a:solidFill>
                  <a:schemeClr val="dk1"/>
                </a:solidFill>
              </a:defRPr>
            </a:lvl3pPr>
            <a:lvl4pPr marL="1828800" lvl="3" indent="-228600" algn="l">
              <a:lnSpc>
                <a:spcPct val="115000"/>
              </a:lnSpc>
              <a:spcBef>
                <a:spcPts val="400"/>
              </a:spcBef>
              <a:spcAft>
                <a:spcPts val="0"/>
              </a:spcAft>
              <a:buClr>
                <a:schemeClr val="dk1"/>
              </a:buClr>
              <a:buSzPts val="1600"/>
              <a:buNone/>
              <a:defRPr b="1">
                <a:solidFill>
                  <a:schemeClr val="dk1"/>
                </a:solidFill>
              </a:defRPr>
            </a:lvl4pPr>
            <a:lvl5pPr marL="2286000" lvl="4" indent="-228600" algn="l">
              <a:lnSpc>
                <a:spcPct val="115000"/>
              </a:lnSpc>
              <a:spcBef>
                <a:spcPts val="400"/>
              </a:spcBef>
              <a:spcAft>
                <a:spcPts val="0"/>
              </a:spcAft>
              <a:buClr>
                <a:schemeClr val="dk1"/>
              </a:buClr>
              <a:buSzPts val="1600"/>
              <a:buNone/>
              <a:defRPr b="1">
                <a:solidFill>
                  <a:schemeClr val="dk1"/>
                </a:solidFill>
              </a:defRPr>
            </a:lvl5pPr>
            <a:lvl6pPr marL="2743200" lvl="5" indent="-228600" algn="l">
              <a:lnSpc>
                <a:spcPct val="115000"/>
              </a:lnSpc>
              <a:spcBef>
                <a:spcPts val="400"/>
              </a:spcBef>
              <a:spcAft>
                <a:spcPts val="0"/>
              </a:spcAft>
              <a:buClr>
                <a:schemeClr val="dk1"/>
              </a:buClr>
              <a:buSzPts val="1600"/>
              <a:buNone/>
              <a:defRPr b="1">
                <a:solidFill>
                  <a:schemeClr val="dk1"/>
                </a:solidFill>
              </a:defRPr>
            </a:lvl6pPr>
            <a:lvl7pPr marL="3200400" lvl="6" indent="-228600" algn="l">
              <a:lnSpc>
                <a:spcPct val="115000"/>
              </a:lnSpc>
              <a:spcBef>
                <a:spcPts val="400"/>
              </a:spcBef>
              <a:spcAft>
                <a:spcPts val="0"/>
              </a:spcAft>
              <a:buClr>
                <a:schemeClr val="dk1"/>
              </a:buClr>
              <a:buSzPts val="1600"/>
              <a:buNone/>
              <a:defRPr b="1">
                <a:solidFill>
                  <a:schemeClr val="dk1"/>
                </a:solidFill>
              </a:defRPr>
            </a:lvl7pPr>
            <a:lvl8pPr marL="3657600" lvl="7" indent="-228600" algn="l">
              <a:lnSpc>
                <a:spcPct val="115000"/>
              </a:lnSpc>
              <a:spcBef>
                <a:spcPts val="400"/>
              </a:spcBef>
              <a:spcAft>
                <a:spcPts val="0"/>
              </a:spcAft>
              <a:buClr>
                <a:schemeClr val="dk1"/>
              </a:buClr>
              <a:buSzPts val="1600"/>
              <a:buNone/>
              <a:defRPr b="1">
                <a:solidFill>
                  <a:schemeClr val="dk1"/>
                </a:solidFill>
              </a:defRPr>
            </a:lvl8pPr>
            <a:lvl9pPr marL="4114800" lvl="8" indent="-228600" algn="l">
              <a:lnSpc>
                <a:spcPct val="115000"/>
              </a:lnSpc>
              <a:spcBef>
                <a:spcPts val="400"/>
              </a:spcBef>
              <a:spcAft>
                <a:spcPts val="400"/>
              </a:spcAft>
              <a:buClr>
                <a:schemeClr val="dk1"/>
              </a:buClr>
              <a:buSzPts val="1600"/>
              <a:buNone/>
              <a:defRPr b="1">
                <a:solidFill>
                  <a:schemeClr val="dk1"/>
                </a:solidFill>
              </a:defRPr>
            </a:lvl9pPr>
          </a:lstStyle>
          <a:p>
            <a:pPr lvl="0"/>
            <a:r>
              <a:rPr lang="en-US"/>
              <a:t>Click to edit Master text styles</a:t>
            </a: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6.4 Text and photo slide - Black">
  <p:cSld name="CUSTOM_23_1_1_1_1_1_1_1_1_1_2_1">
    <p:bg>
      <p:bgPr>
        <a:solidFill>
          <a:schemeClr val="dk1"/>
        </a:solidFill>
        <a:effectLst/>
      </p:bgPr>
    </p:bg>
    <p:spTree>
      <p:nvGrpSpPr>
        <p:cNvPr id="1" name="Shape 507"/>
        <p:cNvGrpSpPr/>
        <p:nvPr/>
      </p:nvGrpSpPr>
      <p:grpSpPr>
        <a:xfrm>
          <a:off x="0" y="0"/>
          <a:ext cx="0" cy="0"/>
          <a:chOff x="0" y="0"/>
          <a:chExt cx="0" cy="0"/>
        </a:xfrm>
      </p:grpSpPr>
      <p:sp>
        <p:nvSpPr>
          <p:cNvPr id="508" name="Google Shape;508;p86"/>
          <p:cNvSpPr>
            <a:spLocks noGrp="1"/>
          </p:cNvSpPr>
          <p:nvPr>
            <p:ph type="pic" idx="2"/>
          </p:nvPr>
        </p:nvSpPr>
        <p:spPr>
          <a:xfrm>
            <a:off x="740675" y="990300"/>
            <a:ext cx="2194500" cy="2218800"/>
          </a:xfrm>
          <a:prstGeom prst="rect">
            <a:avLst/>
          </a:prstGeom>
          <a:noFill/>
          <a:ln>
            <a:noFill/>
          </a:ln>
        </p:spPr>
      </p:sp>
      <p:sp>
        <p:nvSpPr>
          <p:cNvPr id="509" name="Google Shape;509;p86"/>
          <p:cNvSpPr txBox="1">
            <a:spLocks noGrp="1"/>
          </p:cNvSpPr>
          <p:nvPr>
            <p:ph type="title"/>
          </p:nvPr>
        </p:nvSpPr>
        <p:spPr>
          <a:xfrm>
            <a:off x="3776475" y="995350"/>
            <a:ext cx="4919400" cy="572700"/>
          </a:xfrm>
          <a:prstGeom prst="rect">
            <a:avLst/>
          </a:prstGeom>
          <a:noFill/>
          <a:ln>
            <a:noFill/>
          </a:ln>
        </p:spPr>
        <p:txBody>
          <a:bodyPr spcFirstLastPara="1" wrap="square" lIns="0" tIns="0" rIns="0" bIns="0" anchor="t" anchorCtr="0">
            <a:spAutoFit/>
          </a:bodyPr>
          <a:lstStyle>
            <a:lvl1pPr lvl="0" algn="l">
              <a:lnSpc>
                <a:spcPct val="90000"/>
              </a:lnSpc>
              <a:spcBef>
                <a:spcPts val="0"/>
              </a:spcBef>
              <a:spcAft>
                <a:spcPts val="0"/>
              </a:spcAft>
              <a:buClr>
                <a:schemeClr val="lt1"/>
              </a:buClr>
              <a:buSzPts val="1000"/>
              <a:buNone/>
              <a:defRPr sz="4400">
                <a:solidFill>
                  <a:schemeClr val="lt1"/>
                </a:solidFill>
              </a:defRPr>
            </a:lvl1pPr>
            <a:lvl2pPr lvl="1" algn="l">
              <a:lnSpc>
                <a:spcPct val="90000"/>
              </a:lnSpc>
              <a:spcBef>
                <a:spcPts val="800"/>
              </a:spcBef>
              <a:spcAft>
                <a:spcPts val="0"/>
              </a:spcAft>
              <a:buClr>
                <a:schemeClr val="lt1"/>
              </a:buClr>
              <a:buSzPts val="1400"/>
              <a:buNone/>
              <a:defRPr>
                <a:solidFill>
                  <a:schemeClr val="lt1"/>
                </a:solidFill>
              </a:defRPr>
            </a:lvl2pPr>
            <a:lvl3pPr lvl="2" algn="l">
              <a:lnSpc>
                <a:spcPct val="90000"/>
              </a:lnSpc>
              <a:spcBef>
                <a:spcPts val="0"/>
              </a:spcBef>
              <a:spcAft>
                <a:spcPts val="0"/>
              </a:spcAft>
              <a:buClr>
                <a:schemeClr val="lt1"/>
              </a:buClr>
              <a:buSzPts val="1400"/>
              <a:buNone/>
              <a:defRPr>
                <a:solidFill>
                  <a:schemeClr val="lt1"/>
                </a:solidFill>
              </a:defRPr>
            </a:lvl3pPr>
            <a:lvl4pPr lvl="3" algn="l">
              <a:lnSpc>
                <a:spcPct val="90000"/>
              </a:lnSpc>
              <a:spcBef>
                <a:spcPts val="0"/>
              </a:spcBef>
              <a:spcAft>
                <a:spcPts val="0"/>
              </a:spcAft>
              <a:buClr>
                <a:schemeClr val="lt1"/>
              </a:buClr>
              <a:buSzPts val="1400"/>
              <a:buNone/>
              <a:defRPr>
                <a:solidFill>
                  <a:schemeClr val="lt1"/>
                </a:solidFill>
              </a:defRPr>
            </a:lvl4pPr>
            <a:lvl5pPr lvl="4" algn="l">
              <a:lnSpc>
                <a:spcPct val="90000"/>
              </a:lnSpc>
              <a:spcBef>
                <a:spcPts val="0"/>
              </a:spcBef>
              <a:spcAft>
                <a:spcPts val="0"/>
              </a:spcAft>
              <a:buClr>
                <a:schemeClr val="lt1"/>
              </a:buClr>
              <a:buSzPts val="1400"/>
              <a:buNone/>
              <a:defRPr>
                <a:solidFill>
                  <a:schemeClr val="lt1"/>
                </a:solidFill>
              </a:defRPr>
            </a:lvl5pPr>
            <a:lvl6pPr lvl="5" algn="l">
              <a:lnSpc>
                <a:spcPct val="90000"/>
              </a:lnSpc>
              <a:spcBef>
                <a:spcPts val="0"/>
              </a:spcBef>
              <a:spcAft>
                <a:spcPts val="0"/>
              </a:spcAft>
              <a:buClr>
                <a:schemeClr val="lt1"/>
              </a:buClr>
              <a:buSzPts val="1400"/>
              <a:buNone/>
              <a:defRPr>
                <a:solidFill>
                  <a:schemeClr val="lt1"/>
                </a:solidFill>
              </a:defRPr>
            </a:lvl6pPr>
            <a:lvl7pPr lvl="6" algn="l">
              <a:lnSpc>
                <a:spcPct val="90000"/>
              </a:lnSpc>
              <a:spcBef>
                <a:spcPts val="0"/>
              </a:spcBef>
              <a:spcAft>
                <a:spcPts val="0"/>
              </a:spcAft>
              <a:buClr>
                <a:schemeClr val="lt1"/>
              </a:buClr>
              <a:buSzPts val="1400"/>
              <a:buNone/>
              <a:defRPr>
                <a:solidFill>
                  <a:schemeClr val="lt1"/>
                </a:solidFill>
              </a:defRPr>
            </a:lvl7pPr>
            <a:lvl8pPr lvl="7" algn="l">
              <a:lnSpc>
                <a:spcPct val="90000"/>
              </a:lnSpc>
              <a:spcBef>
                <a:spcPts val="0"/>
              </a:spcBef>
              <a:spcAft>
                <a:spcPts val="0"/>
              </a:spcAft>
              <a:buClr>
                <a:schemeClr val="lt1"/>
              </a:buClr>
              <a:buSzPts val="1400"/>
              <a:buNone/>
              <a:defRPr>
                <a:solidFill>
                  <a:schemeClr val="lt1"/>
                </a:solidFill>
              </a:defRPr>
            </a:lvl8pPr>
            <a:lvl9pPr lvl="8" algn="l">
              <a:lnSpc>
                <a:spcPct val="90000"/>
              </a:lnSpc>
              <a:spcBef>
                <a:spcPts val="0"/>
              </a:spcBef>
              <a:spcAft>
                <a:spcPts val="0"/>
              </a:spcAft>
              <a:buClr>
                <a:schemeClr val="lt1"/>
              </a:buClr>
              <a:buSzPts val="1400"/>
              <a:buNone/>
              <a:defRPr>
                <a:solidFill>
                  <a:schemeClr val="lt1"/>
                </a:solidFill>
              </a:defRPr>
            </a:lvl9pPr>
          </a:lstStyle>
          <a:p>
            <a:r>
              <a:rPr lang="en-US"/>
              <a:t>Click to edit Master title style</a:t>
            </a:r>
            <a:endParaRPr/>
          </a:p>
        </p:txBody>
      </p:sp>
      <p:sp>
        <p:nvSpPr>
          <p:cNvPr id="510" name="Google Shape;510;p86"/>
          <p:cNvSpPr txBox="1">
            <a:spLocks noGrp="1"/>
          </p:cNvSpPr>
          <p:nvPr>
            <p:ph type="subTitle" idx="1"/>
          </p:nvPr>
        </p:nvSpPr>
        <p:spPr>
          <a:xfrm>
            <a:off x="3776475" y="640675"/>
            <a:ext cx="4919400" cy="246300"/>
          </a:xfrm>
          <a:prstGeom prst="rect">
            <a:avLst/>
          </a:prstGeom>
          <a:noFill/>
          <a:ln>
            <a:noFill/>
          </a:ln>
        </p:spPr>
        <p:txBody>
          <a:bodyPr spcFirstLastPara="1" wrap="square" lIns="0" tIns="0" rIns="0" bIns="0" anchor="t" anchorCtr="0">
            <a:normAutofit/>
          </a:bodyPr>
          <a:lstStyle>
            <a:lvl1pPr lvl="0" algn="l">
              <a:lnSpc>
                <a:spcPct val="115000"/>
              </a:lnSpc>
              <a:spcBef>
                <a:spcPts val="0"/>
              </a:spcBef>
              <a:spcAft>
                <a:spcPts val="0"/>
              </a:spcAft>
              <a:buSzPts val="1400"/>
              <a:buNone/>
              <a:defRPr b="1">
                <a:highlight>
                  <a:schemeClr val="accent1"/>
                </a:highlight>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a:r>
              <a:rPr lang="en-US"/>
              <a:t>Click to edit Master subtitle style</a:t>
            </a:r>
            <a:endParaRPr/>
          </a:p>
        </p:txBody>
      </p:sp>
      <p:sp>
        <p:nvSpPr>
          <p:cNvPr id="511" name="Google Shape;511;p86"/>
          <p:cNvSpPr txBox="1">
            <a:spLocks noGrp="1"/>
          </p:cNvSpPr>
          <p:nvPr>
            <p:ph type="body" idx="3"/>
          </p:nvPr>
        </p:nvSpPr>
        <p:spPr>
          <a:xfrm>
            <a:off x="3776475" y="1735875"/>
            <a:ext cx="4919400" cy="2440500"/>
          </a:xfrm>
          <a:prstGeom prst="rect">
            <a:avLst/>
          </a:prstGeom>
          <a:noFill/>
          <a:ln>
            <a:noFill/>
          </a:ln>
        </p:spPr>
        <p:txBody>
          <a:bodyPr spcFirstLastPara="1" wrap="square" lIns="0" tIns="0" rIns="0" bIns="0" anchor="t" anchorCtr="0">
            <a:normAutofit/>
          </a:bodyPr>
          <a:lstStyle>
            <a:lvl1pPr marL="457200" lvl="0" indent="-228600" algn="l">
              <a:lnSpc>
                <a:spcPct val="115000"/>
              </a:lnSpc>
              <a:spcBef>
                <a:spcPts val="0"/>
              </a:spcBef>
              <a:spcAft>
                <a:spcPts val="0"/>
              </a:spcAft>
              <a:buClr>
                <a:schemeClr val="lt1"/>
              </a:buClr>
              <a:buSzPts val="1600"/>
              <a:buNone/>
              <a:defRPr b="1">
                <a:solidFill>
                  <a:schemeClr val="lt1"/>
                </a:solidFill>
              </a:defRPr>
            </a:lvl1pPr>
            <a:lvl2pPr marL="914400" lvl="1" indent="-228600" algn="l">
              <a:lnSpc>
                <a:spcPct val="115000"/>
              </a:lnSpc>
              <a:spcBef>
                <a:spcPts val="400"/>
              </a:spcBef>
              <a:spcAft>
                <a:spcPts val="0"/>
              </a:spcAft>
              <a:buClr>
                <a:schemeClr val="lt1"/>
              </a:buClr>
              <a:buSzPts val="1600"/>
              <a:buNone/>
              <a:defRPr b="1">
                <a:solidFill>
                  <a:schemeClr val="lt1"/>
                </a:solidFill>
              </a:defRPr>
            </a:lvl2pPr>
            <a:lvl3pPr marL="1371600" lvl="2" indent="-228600" algn="l">
              <a:lnSpc>
                <a:spcPct val="115000"/>
              </a:lnSpc>
              <a:spcBef>
                <a:spcPts val="400"/>
              </a:spcBef>
              <a:spcAft>
                <a:spcPts val="0"/>
              </a:spcAft>
              <a:buClr>
                <a:schemeClr val="lt1"/>
              </a:buClr>
              <a:buSzPts val="1600"/>
              <a:buNone/>
              <a:defRPr b="1">
                <a:solidFill>
                  <a:schemeClr val="lt1"/>
                </a:solidFill>
              </a:defRPr>
            </a:lvl3pPr>
            <a:lvl4pPr marL="1828800" lvl="3" indent="-228600" algn="l">
              <a:lnSpc>
                <a:spcPct val="115000"/>
              </a:lnSpc>
              <a:spcBef>
                <a:spcPts val="400"/>
              </a:spcBef>
              <a:spcAft>
                <a:spcPts val="0"/>
              </a:spcAft>
              <a:buClr>
                <a:schemeClr val="lt1"/>
              </a:buClr>
              <a:buSzPts val="1600"/>
              <a:buNone/>
              <a:defRPr b="1">
                <a:solidFill>
                  <a:schemeClr val="lt1"/>
                </a:solidFill>
              </a:defRPr>
            </a:lvl4pPr>
            <a:lvl5pPr marL="2286000" lvl="4" indent="-228600" algn="l">
              <a:lnSpc>
                <a:spcPct val="115000"/>
              </a:lnSpc>
              <a:spcBef>
                <a:spcPts val="400"/>
              </a:spcBef>
              <a:spcAft>
                <a:spcPts val="0"/>
              </a:spcAft>
              <a:buClr>
                <a:schemeClr val="lt1"/>
              </a:buClr>
              <a:buSzPts val="1600"/>
              <a:buNone/>
              <a:defRPr b="1">
                <a:solidFill>
                  <a:schemeClr val="lt1"/>
                </a:solidFill>
              </a:defRPr>
            </a:lvl5pPr>
            <a:lvl6pPr marL="2743200" lvl="5" indent="-228600" algn="l">
              <a:lnSpc>
                <a:spcPct val="115000"/>
              </a:lnSpc>
              <a:spcBef>
                <a:spcPts val="400"/>
              </a:spcBef>
              <a:spcAft>
                <a:spcPts val="0"/>
              </a:spcAft>
              <a:buClr>
                <a:schemeClr val="lt1"/>
              </a:buClr>
              <a:buSzPts val="1600"/>
              <a:buNone/>
              <a:defRPr b="1">
                <a:solidFill>
                  <a:schemeClr val="lt1"/>
                </a:solidFill>
              </a:defRPr>
            </a:lvl6pPr>
            <a:lvl7pPr marL="3200400" lvl="6" indent="-228600" algn="l">
              <a:lnSpc>
                <a:spcPct val="115000"/>
              </a:lnSpc>
              <a:spcBef>
                <a:spcPts val="400"/>
              </a:spcBef>
              <a:spcAft>
                <a:spcPts val="0"/>
              </a:spcAft>
              <a:buClr>
                <a:schemeClr val="lt1"/>
              </a:buClr>
              <a:buSzPts val="1600"/>
              <a:buNone/>
              <a:defRPr b="1">
                <a:solidFill>
                  <a:schemeClr val="lt1"/>
                </a:solidFill>
              </a:defRPr>
            </a:lvl7pPr>
            <a:lvl8pPr marL="3657600" lvl="7" indent="-228600" algn="l">
              <a:lnSpc>
                <a:spcPct val="115000"/>
              </a:lnSpc>
              <a:spcBef>
                <a:spcPts val="400"/>
              </a:spcBef>
              <a:spcAft>
                <a:spcPts val="0"/>
              </a:spcAft>
              <a:buClr>
                <a:schemeClr val="lt1"/>
              </a:buClr>
              <a:buSzPts val="1600"/>
              <a:buNone/>
              <a:defRPr b="1">
                <a:solidFill>
                  <a:schemeClr val="lt1"/>
                </a:solidFill>
              </a:defRPr>
            </a:lvl8pPr>
            <a:lvl9pPr marL="4114800" lvl="8" indent="-228600" algn="l">
              <a:lnSpc>
                <a:spcPct val="115000"/>
              </a:lnSpc>
              <a:spcBef>
                <a:spcPts val="400"/>
              </a:spcBef>
              <a:spcAft>
                <a:spcPts val="400"/>
              </a:spcAft>
              <a:buClr>
                <a:schemeClr val="lt1"/>
              </a:buClr>
              <a:buSzPts val="1600"/>
              <a:buNone/>
              <a:defRPr b="1">
                <a:solidFill>
                  <a:schemeClr val="lt1"/>
                </a:solidFill>
              </a:defRPr>
            </a:lvl9pPr>
          </a:lstStyle>
          <a:p>
            <a:pPr lvl="0"/>
            <a:r>
              <a:rPr lang="en-US"/>
              <a:t>Click to edit Master text styles</a:t>
            </a: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6.5 Text and photo slide - Gold">
  <p:cSld name="CUSTOM_23_1_1_1_1_1_1_2_1_1_2">
    <p:spTree>
      <p:nvGrpSpPr>
        <p:cNvPr id="1" name="Shape 512"/>
        <p:cNvGrpSpPr/>
        <p:nvPr/>
      </p:nvGrpSpPr>
      <p:grpSpPr>
        <a:xfrm>
          <a:off x="0" y="0"/>
          <a:ext cx="0" cy="0"/>
          <a:chOff x="0" y="0"/>
          <a:chExt cx="0" cy="0"/>
        </a:xfrm>
      </p:grpSpPr>
      <p:sp>
        <p:nvSpPr>
          <p:cNvPr id="513" name="Google Shape;513;p87"/>
          <p:cNvSpPr txBox="1"/>
          <p:nvPr/>
        </p:nvSpPr>
        <p:spPr>
          <a:xfrm>
            <a:off x="0" y="0"/>
            <a:ext cx="4197000" cy="3904500"/>
          </a:xfrm>
          <a:prstGeom prst="rect">
            <a:avLst/>
          </a:prstGeom>
          <a:solidFill>
            <a:schemeClr val="accent1"/>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Calibri"/>
              <a:ea typeface="Calibri"/>
              <a:cs typeface="Calibri"/>
              <a:sym typeface="Calibri"/>
            </a:endParaRPr>
          </a:p>
        </p:txBody>
      </p:sp>
      <p:sp>
        <p:nvSpPr>
          <p:cNvPr id="514" name="Google Shape;514;p87"/>
          <p:cNvSpPr>
            <a:spLocks noGrp="1"/>
          </p:cNvSpPr>
          <p:nvPr>
            <p:ph type="pic" idx="2"/>
          </p:nvPr>
        </p:nvSpPr>
        <p:spPr>
          <a:xfrm>
            <a:off x="420625" y="399050"/>
            <a:ext cx="4091400" cy="3777300"/>
          </a:xfrm>
          <a:prstGeom prst="rect">
            <a:avLst/>
          </a:prstGeom>
          <a:noFill/>
          <a:ln>
            <a:noFill/>
          </a:ln>
        </p:spPr>
      </p:sp>
      <p:sp>
        <p:nvSpPr>
          <p:cNvPr id="515" name="Google Shape;515;p87"/>
          <p:cNvSpPr txBox="1">
            <a:spLocks noGrp="1"/>
          </p:cNvSpPr>
          <p:nvPr>
            <p:ph type="title"/>
          </p:nvPr>
        </p:nvSpPr>
        <p:spPr>
          <a:xfrm>
            <a:off x="4917825" y="633350"/>
            <a:ext cx="37764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516" name="Google Shape;516;p87"/>
          <p:cNvSpPr txBox="1">
            <a:spLocks noGrp="1"/>
          </p:cNvSpPr>
          <p:nvPr>
            <p:ph type="body" idx="1"/>
          </p:nvPr>
        </p:nvSpPr>
        <p:spPr>
          <a:xfrm>
            <a:off x="4918100" y="1103325"/>
            <a:ext cx="37764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517" name="Google Shape;517;p87"/>
          <p:cNvSpPr txBox="1">
            <a:spLocks noGrp="1"/>
          </p:cNvSpPr>
          <p:nvPr>
            <p:ph type="subTitle" idx="3"/>
          </p:nvPr>
        </p:nvSpPr>
        <p:spPr>
          <a:xfrm>
            <a:off x="4919550" y="320050"/>
            <a:ext cx="37764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6.5 Text and photo slide - Maroon">
  <p:cSld name="CUSTOM_23_1_1_1_1_1_1_2_1_1_2_1">
    <p:spTree>
      <p:nvGrpSpPr>
        <p:cNvPr id="1" name="Shape 518"/>
        <p:cNvGrpSpPr/>
        <p:nvPr/>
      </p:nvGrpSpPr>
      <p:grpSpPr>
        <a:xfrm>
          <a:off x="0" y="0"/>
          <a:ext cx="0" cy="0"/>
          <a:chOff x="0" y="0"/>
          <a:chExt cx="0" cy="0"/>
        </a:xfrm>
      </p:grpSpPr>
      <p:sp>
        <p:nvSpPr>
          <p:cNvPr id="519" name="Google Shape;519;p88"/>
          <p:cNvSpPr txBox="1"/>
          <p:nvPr/>
        </p:nvSpPr>
        <p:spPr>
          <a:xfrm>
            <a:off x="0" y="0"/>
            <a:ext cx="4197000" cy="3904500"/>
          </a:xfrm>
          <a:prstGeom prst="rect">
            <a:avLst/>
          </a:prstGeom>
          <a:solidFill>
            <a:schemeClr val="accent2"/>
          </a:solidFill>
          <a:ln>
            <a:noFill/>
          </a:ln>
        </p:spPr>
        <p:txBody>
          <a:bodyPr spcFirstLastPara="1" wrap="square" lIns="68575" tIns="34275" rIns="68575" bIns="34275" anchor="ctr" anchorCtr="0">
            <a:noAutofit/>
          </a:bodyPr>
          <a:lstStyle/>
          <a:p>
            <a:pPr marL="0" marR="0" lvl="0" indent="0" algn="l" rtl="0">
              <a:lnSpc>
                <a:spcPct val="100000"/>
              </a:lnSpc>
              <a:spcBef>
                <a:spcPts val="0"/>
              </a:spcBef>
              <a:spcAft>
                <a:spcPts val="0"/>
              </a:spcAft>
              <a:buNone/>
            </a:pPr>
            <a:endParaRPr sz="1400" b="0" i="0" u="none">
              <a:solidFill>
                <a:schemeClr val="dk1"/>
              </a:solidFill>
              <a:latin typeface="Calibri"/>
              <a:ea typeface="Calibri"/>
              <a:cs typeface="Calibri"/>
              <a:sym typeface="Calibri"/>
            </a:endParaRPr>
          </a:p>
        </p:txBody>
      </p:sp>
      <p:sp>
        <p:nvSpPr>
          <p:cNvPr id="520" name="Google Shape;520;p88"/>
          <p:cNvSpPr>
            <a:spLocks noGrp="1"/>
          </p:cNvSpPr>
          <p:nvPr>
            <p:ph type="pic" idx="2"/>
          </p:nvPr>
        </p:nvSpPr>
        <p:spPr>
          <a:xfrm>
            <a:off x="420625" y="399050"/>
            <a:ext cx="4091400" cy="3777300"/>
          </a:xfrm>
          <a:prstGeom prst="rect">
            <a:avLst/>
          </a:prstGeom>
          <a:noFill/>
          <a:ln>
            <a:noFill/>
          </a:ln>
        </p:spPr>
      </p:sp>
      <p:sp>
        <p:nvSpPr>
          <p:cNvPr id="521" name="Google Shape;521;p88"/>
          <p:cNvSpPr txBox="1">
            <a:spLocks noGrp="1"/>
          </p:cNvSpPr>
          <p:nvPr>
            <p:ph type="title"/>
          </p:nvPr>
        </p:nvSpPr>
        <p:spPr>
          <a:xfrm>
            <a:off x="4917825" y="633350"/>
            <a:ext cx="37764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522" name="Google Shape;522;p88"/>
          <p:cNvSpPr txBox="1">
            <a:spLocks noGrp="1"/>
          </p:cNvSpPr>
          <p:nvPr>
            <p:ph type="body" idx="1"/>
          </p:nvPr>
        </p:nvSpPr>
        <p:spPr>
          <a:xfrm>
            <a:off x="4918100" y="1103325"/>
            <a:ext cx="37764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523" name="Google Shape;523;p88"/>
          <p:cNvSpPr txBox="1">
            <a:spLocks noGrp="1"/>
          </p:cNvSpPr>
          <p:nvPr>
            <p:ph type="subTitle" idx="3"/>
          </p:nvPr>
        </p:nvSpPr>
        <p:spPr>
          <a:xfrm>
            <a:off x="4919550" y="320050"/>
            <a:ext cx="37764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6.6 Text and photo slide - 1 photo - Gold">
  <p:cSld name="CUSTOM_22_1_1_1_1_1_1_1_1_1_1">
    <p:spTree>
      <p:nvGrpSpPr>
        <p:cNvPr id="1" name="Shape 524"/>
        <p:cNvGrpSpPr/>
        <p:nvPr/>
      </p:nvGrpSpPr>
      <p:grpSpPr>
        <a:xfrm>
          <a:off x="0" y="0"/>
          <a:ext cx="0" cy="0"/>
          <a:chOff x="0" y="0"/>
          <a:chExt cx="0" cy="0"/>
        </a:xfrm>
      </p:grpSpPr>
      <p:sp>
        <p:nvSpPr>
          <p:cNvPr id="525" name="Google Shape;525;p89"/>
          <p:cNvSpPr/>
          <p:nvPr/>
        </p:nvSpPr>
        <p:spPr>
          <a:xfrm>
            <a:off x="7863850" y="-2275"/>
            <a:ext cx="12801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89"/>
          <p:cNvSpPr>
            <a:spLocks noGrp="1"/>
          </p:cNvSpPr>
          <p:nvPr>
            <p:ph type="pic" idx="2"/>
          </p:nvPr>
        </p:nvSpPr>
        <p:spPr>
          <a:xfrm>
            <a:off x="5038350" y="320050"/>
            <a:ext cx="3767100" cy="4508100"/>
          </a:xfrm>
          <a:prstGeom prst="rect">
            <a:avLst/>
          </a:prstGeom>
          <a:noFill/>
          <a:ln>
            <a:noFill/>
          </a:ln>
        </p:spPr>
      </p:sp>
      <p:sp>
        <p:nvSpPr>
          <p:cNvPr id="527" name="Google Shape;527;p89"/>
          <p:cNvSpPr txBox="1">
            <a:spLocks noGrp="1"/>
          </p:cNvSpPr>
          <p:nvPr>
            <p:ph type="title"/>
          </p:nvPr>
        </p:nvSpPr>
        <p:spPr>
          <a:xfrm>
            <a:off x="420625" y="633350"/>
            <a:ext cx="41037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528" name="Google Shape;528;p89"/>
          <p:cNvSpPr txBox="1">
            <a:spLocks noGrp="1"/>
          </p:cNvSpPr>
          <p:nvPr>
            <p:ph type="body" idx="1"/>
          </p:nvPr>
        </p:nvSpPr>
        <p:spPr>
          <a:xfrm>
            <a:off x="420924" y="1103325"/>
            <a:ext cx="41037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529" name="Google Shape;529;p89"/>
          <p:cNvSpPr txBox="1">
            <a:spLocks noGrp="1"/>
          </p:cNvSpPr>
          <p:nvPr>
            <p:ph type="subTitle" idx="3"/>
          </p:nvPr>
        </p:nvSpPr>
        <p:spPr>
          <a:xfrm>
            <a:off x="422500" y="320050"/>
            <a:ext cx="41037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2 Agenda slide options →">
  <p:cSld name="CUSTOM_21_1">
    <p:bg>
      <p:bgPr>
        <a:solidFill>
          <a:schemeClr val="accent5"/>
        </a:solidFill>
        <a:effectLst/>
      </p:bgPr>
    </p:bg>
    <p:spTree>
      <p:nvGrpSpPr>
        <p:cNvPr id="1" name="Shape 58"/>
        <p:cNvGrpSpPr/>
        <p:nvPr/>
      </p:nvGrpSpPr>
      <p:grpSpPr>
        <a:xfrm>
          <a:off x="0" y="0"/>
          <a:ext cx="0" cy="0"/>
          <a:chOff x="0" y="0"/>
          <a:chExt cx="0" cy="0"/>
        </a:xfrm>
      </p:grpSpPr>
      <p:sp>
        <p:nvSpPr>
          <p:cNvPr id="59" name="Google Shape;59;p13"/>
          <p:cNvSpPr txBox="1"/>
          <p:nvPr/>
        </p:nvSpPr>
        <p:spPr>
          <a:xfrm>
            <a:off x="2411725" y="1065053"/>
            <a:ext cx="6288300" cy="29922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rgbClr val="191919"/>
                </a:highlight>
              </a:rPr>
              <a:t>Agenda and schedule slides</a:t>
            </a:r>
            <a:endParaRPr sz="7200" b="1">
              <a:solidFill>
                <a:srgbClr val="FFFFFF"/>
              </a:solidFill>
              <a:highlight>
                <a:srgbClr val="191919"/>
              </a:highlight>
            </a:endParaRPr>
          </a:p>
        </p:txBody>
      </p:sp>
      <p:sp>
        <p:nvSpPr>
          <p:cNvPr id="60" name="Google Shape;60;p13"/>
          <p:cNvSpPr/>
          <p:nvPr/>
        </p:nvSpPr>
        <p:spPr>
          <a:xfrm>
            <a:off x="0" y="0"/>
            <a:ext cx="2168400" cy="5143500"/>
          </a:xfrm>
          <a:prstGeom prst="rightArrowCallout">
            <a:avLst>
              <a:gd name="adj1" fmla="val 25000"/>
              <a:gd name="adj2" fmla="val 25000"/>
              <a:gd name="adj3" fmla="val 25000"/>
              <a:gd name="adj4" fmla="val 64977"/>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6.6 Text and photo slide - 1 photo - Maroon">
  <p:cSld name="CUSTOM_22_1_1_1_1_1_1_1_1_1_1_2">
    <p:spTree>
      <p:nvGrpSpPr>
        <p:cNvPr id="1" name="Shape 530"/>
        <p:cNvGrpSpPr/>
        <p:nvPr/>
      </p:nvGrpSpPr>
      <p:grpSpPr>
        <a:xfrm>
          <a:off x="0" y="0"/>
          <a:ext cx="0" cy="0"/>
          <a:chOff x="0" y="0"/>
          <a:chExt cx="0" cy="0"/>
        </a:xfrm>
      </p:grpSpPr>
      <p:sp>
        <p:nvSpPr>
          <p:cNvPr id="531" name="Google Shape;531;p90"/>
          <p:cNvSpPr/>
          <p:nvPr/>
        </p:nvSpPr>
        <p:spPr>
          <a:xfrm>
            <a:off x="7863850" y="-2275"/>
            <a:ext cx="12801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0"/>
          <p:cNvSpPr>
            <a:spLocks noGrp="1"/>
          </p:cNvSpPr>
          <p:nvPr>
            <p:ph type="pic" idx="2"/>
          </p:nvPr>
        </p:nvSpPr>
        <p:spPr>
          <a:xfrm>
            <a:off x="5038350" y="320050"/>
            <a:ext cx="3767100" cy="4508100"/>
          </a:xfrm>
          <a:prstGeom prst="rect">
            <a:avLst/>
          </a:prstGeom>
          <a:noFill/>
          <a:ln>
            <a:noFill/>
          </a:ln>
        </p:spPr>
      </p:sp>
      <p:sp>
        <p:nvSpPr>
          <p:cNvPr id="533" name="Google Shape;533;p90"/>
          <p:cNvSpPr txBox="1">
            <a:spLocks noGrp="1"/>
          </p:cNvSpPr>
          <p:nvPr>
            <p:ph type="title"/>
          </p:nvPr>
        </p:nvSpPr>
        <p:spPr>
          <a:xfrm>
            <a:off x="420625" y="633350"/>
            <a:ext cx="41037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534" name="Google Shape;534;p90"/>
          <p:cNvSpPr txBox="1">
            <a:spLocks noGrp="1"/>
          </p:cNvSpPr>
          <p:nvPr>
            <p:ph type="body" idx="1"/>
          </p:nvPr>
        </p:nvSpPr>
        <p:spPr>
          <a:xfrm>
            <a:off x="420924" y="1103325"/>
            <a:ext cx="41037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535" name="Google Shape;535;p90"/>
          <p:cNvSpPr txBox="1">
            <a:spLocks noGrp="1"/>
          </p:cNvSpPr>
          <p:nvPr>
            <p:ph type="subTitle" idx="3"/>
          </p:nvPr>
        </p:nvSpPr>
        <p:spPr>
          <a:xfrm>
            <a:off x="422500" y="320050"/>
            <a:ext cx="41037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6.6 Text and photo slide - 3 photo - Gold">
  <p:cSld name="CUSTOM_23_1_1_1_1_2_1_1_1_1_1">
    <p:spTree>
      <p:nvGrpSpPr>
        <p:cNvPr id="1" name="Shape 536"/>
        <p:cNvGrpSpPr/>
        <p:nvPr/>
      </p:nvGrpSpPr>
      <p:grpSpPr>
        <a:xfrm>
          <a:off x="0" y="0"/>
          <a:ext cx="0" cy="0"/>
          <a:chOff x="0" y="0"/>
          <a:chExt cx="0" cy="0"/>
        </a:xfrm>
      </p:grpSpPr>
      <p:sp>
        <p:nvSpPr>
          <p:cNvPr id="537" name="Google Shape;537;p91"/>
          <p:cNvSpPr/>
          <p:nvPr/>
        </p:nvSpPr>
        <p:spPr>
          <a:xfrm>
            <a:off x="6611100" y="-2275"/>
            <a:ext cx="25329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1"/>
          <p:cNvSpPr>
            <a:spLocks noGrp="1"/>
          </p:cNvSpPr>
          <p:nvPr>
            <p:ph type="pic" idx="2"/>
          </p:nvPr>
        </p:nvSpPr>
        <p:spPr>
          <a:xfrm>
            <a:off x="7452350" y="530400"/>
            <a:ext cx="1353000" cy="4108500"/>
          </a:xfrm>
          <a:prstGeom prst="rect">
            <a:avLst/>
          </a:prstGeom>
          <a:noFill/>
          <a:ln>
            <a:noFill/>
          </a:ln>
        </p:spPr>
      </p:sp>
      <p:sp>
        <p:nvSpPr>
          <p:cNvPr id="539" name="Google Shape;539;p91"/>
          <p:cNvSpPr>
            <a:spLocks noGrp="1"/>
          </p:cNvSpPr>
          <p:nvPr>
            <p:ph type="pic" idx="3"/>
          </p:nvPr>
        </p:nvSpPr>
        <p:spPr>
          <a:xfrm>
            <a:off x="4617725" y="530400"/>
            <a:ext cx="2782500" cy="1997700"/>
          </a:xfrm>
          <a:prstGeom prst="rect">
            <a:avLst/>
          </a:prstGeom>
          <a:noFill/>
          <a:ln>
            <a:noFill/>
          </a:ln>
        </p:spPr>
      </p:sp>
      <p:sp>
        <p:nvSpPr>
          <p:cNvPr id="540" name="Google Shape;540;p91"/>
          <p:cNvSpPr>
            <a:spLocks noGrp="1"/>
          </p:cNvSpPr>
          <p:nvPr>
            <p:ph type="pic" idx="4"/>
          </p:nvPr>
        </p:nvSpPr>
        <p:spPr>
          <a:xfrm>
            <a:off x="4617725" y="2599800"/>
            <a:ext cx="2782500" cy="2039100"/>
          </a:xfrm>
          <a:prstGeom prst="rect">
            <a:avLst/>
          </a:prstGeom>
          <a:noFill/>
          <a:ln>
            <a:noFill/>
          </a:ln>
        </p:spPr>
      </p:sp>
      <p:sp>
        <p:nvSpPr>
          <p:cNvPr id="541" name="Google Shape;541;p91"/>
          <p:cNvSpPr txBox="1">
            <a:spLocks noGrp="1"/>
          </p:cNvSpPr>
          <p:nvPr>
            <p:ph type="title"/>
          </p:nvPr>
        </p:nvSpPr>
        <p:spPr>
          <a:xfrm>
            <a:off x="420625" y="633350"/>
            <a:ext cx="36651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542" name="Google Shape;542;p91"/>
          <p:cNvSpPr txBox="1">
            <a:spLocks noGrp="1"/>
          </p:cNvSpPr>
          <p:nvPr>
            <p:ph type="body" idx="1"/>
          </p:nvPr>
        </p:nvSpPr>
        <p:spPr>
          <a:xfrm>
            <a:off x="420892" y="1103325"/>
            <a:ext cx="36651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543" name="Google Shape;543;p91"/>
          <p:cNvSpPr txBox="1">
            <a:spLocks noGrp="1"/>
          </p:cNvSpPr>
          <p:nvPr>
            <p:ph type="subTitle" idx="5"/>
          </p:nvPr>
        </p:nvSpPr>
        <p:spPr>
          <a:xfrm>
            <a:off x="422299" y="320050"/>
            <a:ext cx="36651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6.6 Text and photo slide - 3 photo - Maroon">
  <p:cSld name="CUSTOM_23_1_1_1_1_2_1_1_1_1_1_1">
    <p:spTree>
      <p:nvGrpSpPr>
        <p:cNvPr id="1" name="Shape 544"/>
        <p:cNvGrpSpPr/>
        <p:nvPr/>
      </p:nvGrpSpPr>
      <p:grpSpPr>
        <a:xfrm>
          <a:off x="0" y="0"/>
          <a:ext cx="0" cy="0"/>
          <a:chOff x="0" y="0"/>
          <a:chExt cx="0" cy="0"/>
        </a:xfrm>
      </p:grpSpPr>
      <p:sp>
        <p:nvSpPr>
          <p:cNvPr id="545" name="Google Shape;545;p92"/>
          <p:cNvSpPr/>
          <p:nvPr/>
        </p:nvSpPr>
        <p:spPr>
          <a:xfrm>
            <a:off x="6611100" y="-2275"/>
            <a:ext cx="2532900" cy="5143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2"/>
          <p:cNvSpPr>
            <a:spLocks noGrp="1"/>
          </p:cNvSpPr>
          <p:nvPr>
            <p:ph type="pic" idx="2"/>
          </p:nvPr>
        </p:nvSpPr>
        <p:spPr>
          <a:xfrm>
            <a:off x="7452350" y="530400"/>
            <a:ext cx="1353000" cy="4108500"/>
          </a:xfrm>
          <a:prstGeom prst="rect">
            <a:avLst/>
          </a:prstGeom>
          <a:noFill/>
          <a:ln>
            <a:noFill/>
          </a:ln>
        </p:spPr>
      </p:sp>
      <p:sp>
        <p:nvSpPr>
          <p:cNvPr id="547" name="Google Shape;547;p92"/>
          <p:cNvSpPr>
            <a:spLocks noGrp="1"/>
          </p:cNvSpPr>
          <p:nvPr>
            <p:ph type="pic" idx="3"/>
          </p:nvPr>
        </p:nvSpPr>
        <p:spPr>
          <a:xfrm>
            <a:off x="4617725" y="530400"/>
            <a:ext cx="2782500" cy="1997700"/>
          </a:xfrm>
          <a:prstGeom prst="rect">
            <a:avLst/>
          </a:prstGeom>
          <a:noFill/>
          <a:ln>
            <a:noFill/>
          </a:ln>
        </p:spPr>
      </p:sp>
      <p:sp>
        <p:nvSpPr>
          <p:cNvPr id="548" name="Google Shape;548;p92"/>
          <p:cNvSpPr>
            <a:spLocks noGrp="1"/>
          </p:cNvSpPr>
          <p:nvPr>
            <p:ph type="pic" idx="4"/>
          </p:nvPr>
        </p:nvSpPr>
        <p:spPr>
          <a:xfrm>
            <a:off x="4617725" y="2599800"/>
            <a:ext cx="2782500" cy="2039100"/>
          </a:xfrm>
          <a:prstGeom prst="rect">
            <a:avLst/>
          </a:prstGeom>
          <a:noFill/>
          <a:ln>
            <a:noFill/>
          </a:ln>
        </p:spPr>
      </p:sp>
      <p:sp>
        <p:nvSpPr>
          <p:cNvPr id="549" name="Google Shape;549;p92"/>
          <p:cNvSpPr txBox="1">
            <a:spLocks noGrp="1"/>
          </p:cNvSpPr>
          <p:nvPr>
            <p:ph type="title"/>
          </p:nvPr>
        </p:nvSpPr>
        <p:spPr>
          <a:xfrm>
            <a:off x="420625" y="633350"/>
            <a:ext cx="36651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550" name="Google Shape;550;p92"/>
          <p:cNvSpPr txBox="1">
            <a:spLocks noGrp="1"/>
          </p:cNvSpPr>
          <p:nvPr>
            <p:ph type="body" idx="1"/>
          </p:nvPr>
        </p:nvSpPr>
        <p:spPr>
          <a:xfrm>
            <a:off x="420892" y="1103325"/>
            <a:ext cx="36651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551" name="Google Shape;551;p92"/>
          <p:cNvSpPr txBox="1">
            <a:spLocks noGrp="1"/>
          </p:cNvSpPr>
          <p:nvPr>
            <p:ph type="subTitle" idx="5"/>
          </p:nvPr>
        </p:nvSpPr>
        <p:spPr>
          <a:xfrm>
            <a:off x="422299" y="320050"/>
            <a:ext cx="36651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6.7 Text and photo slide - Gold">
  <p:cSld name="CUSTOM_23_1_1_1_1_1_1_1_1_1_1_2">
    <p:spTree>
      <p:nvGrpSpPr>
        <p:cNvPr id="1" name="Shape 552"/>
        <p:cNvGrpSpPr/>
        <p:nvPr/>
      </p:nvGrpSpPr>
      <p:grpSpPr>
        <a:xfrm>
          <a:off x="0" y="0"/>
          <a:ext cx="0" cy="0"/>
          <a:chOff x="0" y="0"/>
          <a:chExt cx="0" cy="0"/>
        </a:xfrm>
      </p:grpSpPr>
      <p:sp>
        <p:nvSpPr>
          <p:cNvPr id="553" name="Google Shape;553;p93"/>
          <p:cNvSpPr/>
          <p:nvPr/>
        </p:nvSpPr>
        <p:spPr>
          <a:xfrm>
            <a:off x="5087375" y="315475"/>
            <a:ext cx="3781500" cy="45126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4" name="Google Shape;554;p93"/>
          <p:cNvSpPr>
            <a:spLocks noGrp="1"/>
          </p:cNvSpPr>
          <p:nvPr>
            <p:ph type="pic" idx="2"/>
          </p:nvPr>
        </p:nvSpPr>
        <p:spPr>
          <a:xfrm>
            <a:off x="5362500" y="561175"/>
            <a:ext cx="3781500" cy="4021200"/>
          </a:xfrm>
          <a:prstGeom prst="rect">
            <a:avLst/>
          </a:prstGeom>
          <a:noFill/>
          <a:ln>
            <a:noFill/>
          </a:ln>
        </p:spPr>
      </p:sp>
      <p:sp>
        <p:nvSpPr>
          <p:cNvPr id="555" name="Google Shape;555;p93"/>
          <p:cNvSpPr txBox="1">
            <a:spLocks noGrp="1"/>
          </p:cNvSpPr>
          <p:nvPr>
            <p:ph type="title"/>
          </p:nvPr>
        </p:nvSpPr>
        <p:spPr>
          <a:xfrm>
            <a:off x="420625" y="633350"/>
            <a:ext cx="4103700" cy="3612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556" name="Google Shape;556;p93"/>
          <p:cNvSpPr txBox="1">
            <a:spLocks noGrp="1"/>
          </p:cNvSpPr>
          <p:nvPr>
            <p:ph type="body" idx="1"/>
          </p:nvPr>
        </p:nvSpPr>
        <p:spPr>
          <a:xfrm>
            <a:off x="420924" y="1103325"/>
            <a:ext cx="41037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557" name="Google Shape;557;p93"/>
          <p:cNvSpPr txBox="1">
            <a:spLocks noGrp="1"/>
          </p:cNvSpPr>
          <p:nvPr>
            <p:ph type="subTitle" idx="3"/>
          </p:nvPr>
        </p:nvSpPr>
        <p:spPr>
          <a:xfrm>
            <a:off x="422500" y="320050"/>
            <a:ext cx="41037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6.7 Text and photo slide - Maroon">
  <p:cSld name="CUSTOM_23_1_1_1_1_1_1_1_1_1_1_2_1">
    <p:spTree>
      <p:nvGrpSpPr>
        <p:cNvPr id="1" name="Shape 558"/>
        <p:cNvGrpSpPr/>
        <p:nvPr/>
      </p:nvGrpSpPr>
      <p:grpSpPr>
        <a:xfrm>
          <a:off x="0" y="0"/>
          <a:ext cx="0" cy="0"/>
          <a:chOff x="0" y="0"/>
          <a:chExt cx="0" cy="0"/>
        </a:xfrm>
      </p:grpSpPr>
      <p:sp>
        <p:nvSpPr>
          <p:cNvPr id="559" name="Google Shape;559;p94"/>
          <p:cNvSpPr/>
          <p:nvPr/>
        </p:nvSpPr>
        <p:spPr>
          <a:xfrm>
            <a:off x="5087375" y="315475"/>
            <a:ext cx="3781500" cy="4512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60" name="Google Shape;560;p94"/>
          <p:cNvSpPr>
            <a:spLocks noGrp="1"/>
          </p:cNvSpPr>
          <p:nvPr>
            <p:ph type="pic" idx="2"/>
          </p:nvPr>
        </p:nvSpPr>
        <p:spPr>
          <a:xfrm>
            <a:off x="5362500" y="561175"/>
            <a:ext cx="3781500" cy="4021200"/>
          </a:xfrm>
          <a:prstGeom prst="rect">
            <a:avLst/>
          </a:prstGeom>
          <a:noFill/>
          <a:ln>
            <a:noFill/>
          </a:ln>
        </p:spPr>
      </p:sp>
      <p:sp>
        <p:nvSpPr>
          <p:cNvPr id="561" name="Google Shape;561;p94"/>
          <p:cNvSpPr txBox="1">
            <a:spLocks noGrp="1"/>
          </p:cNvSpPr>
          <p:nvPr>
            <p:ph type="title"/>
          </p:nvPr>
        </p:nvSpPr>
        <p:spPr>
          <a:xfrm>
            <a:off x="420625" y="633350"/>
            <a:ext cx="4103700" cy="3612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562" name="Google Shape;562;p94"/>
          <p:cNvSpPr txBox="1">
            <a:spLocks noGrp="1"/>
          </p:cNvSpPr>
          <p:nvPr>
            <p:ph type="body" idx="1"/>
          </p:nvPr>
        </p:nvSpPr>
        <p:spPr>
          <a:xfrm>
            <a:off x="420924" y="1103325"/>
            <a:ext cx="4103700" cy="30732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a:lvl1pPr>
            <a:lvl2pPr marL="914400" lvl="1" indent="-330200">
              <a:spcBef>
                <a:spcPts val="800"/>
              </a:spcBef>
              <a:spcAft>
                <a:spcPts val="0"/>
              </a:spcAft>
              <a:buSzPts val="1600"/>
              <a:buChar char="○"/>
              <a:defRPr/>
            </a:lvl2pPr>
            <a:lvl3pPr marL="1371600" lvl="2" indent="-330200">
              <a:spcBef>
                <a:spcPts val="800"/>
              </a:spcBef>
              <a:spcAft>
                <a:spcPts val="0"/>
              </a:spcAft>
              <a:buSzPts val="1600"/>
              <a:buChar char="■"/>
              <a:defRPr/>
            </a:lvl3pPr>
            <a:lvl4pPr marL="1828800" lvl="3" indent="-330200">
              <a:spcBef>
                <a:spcPts val="800"/>
              </a:spcBef>
              <a:spcAft>
                <a:spcPts val="0"/>
              </a:spcAft>
              <a:buSzPts val="1600"/>
              <a:buChar char="●"/>
              <a:defRPr/>
            </a:lvl4pPr>
            <a:lvl5pPr marL="2286000" lvl="4" indent="-330200">
              <a:spcBef>
                <a:spcPts val="800"/>
              </a:spcBef>
              <a:spcAft>
                <a:spcPts val="0"/>
              </a:spcAft>
              <a:buSzPts val="1600"/>
              <a:buChar char="○"/>
              <a:defRPr/>
            </a:lvl5pPr>
            <a:lvl6pPr marL="2743200" lvl="5" indent="-330200">
              <a:spcBef>
                <a:spcPts val="800"/>
              </a:spcBef>
              <a:spcAft>
                <a:spcPts val="0"/>
              </a:spcAft>
              <a:buSzPts val="1600"/>
              <a:buChar char="■"/>
              <a:defRPr/>
            </a:lvl6pPr>
            <a:lvl7pPr marL="3200400" lvl="6" indent="-330200">
              <a:spcBef>
                <a:spcPts val="800"/>
              </a:spcBef>
              <a:spcAft>
                <a:spcPts val="0"/>
              </a:spcAft>
              <a:buSzPts val="1600"/>
              <a:buChar char="●"/>
              <a:defRPr/>
            </a:lvl7pPr>
            <a:lvl8pPr marL="3657600" lvl="7" indent="-330200">
              <a:spcBef>
                <a:spcPts val="800"/>
              </a:spcBef>
              <a:spcAft>
                <a:spcPts val="0"/>
              </a:spcAft>
              <a:buSzPts val="1600"/>
              <a:buChar char="○"/>
              <a:defRPr/>
            </a:lvl8pPr>
            <a:lvl9pPr marL="4114800" lvl="8" indent="-330200">
              <a:spcBef>
                <a:spcPts val="800"/>
              </a:spcBef>
              <a:spcAft>
                <a:spcPts val="800"/>
              </a:spcAft>
              <a:buSzPts val="1600"/>
              <a:buChar char="■"/>
              <a:defRPr/>
            </a:lvl9pPr>
          </a:lstStyle>
          <a:p>
            <a:pPr lvl="0"/>
            <a:r>
              <a:rPr lang="en-US"/>
              <a:t>Click to edit Master text styles</a:t>
            </a:r>
          </a:p>
        </p:txBody>
      </p:sp>
      <p:sp>
        <p:nvSpPr>
          <p:cNvPr id="563" name="Google Shape;563;p94"/>
          <p:cNvSpPr txBox="1">
            <a:spLocks noGrp="1"/>
          </p:cNvSpPr>
          <p:nvPr>
            <p:ph type="subTitle" idx="3"/>
          </p:nvPr>
        </p:nvSpPr>
        <p:spPr>
          <a:xfrm>
            <a:off x="422500" y="320050"/>
            <a:ext cx="41037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highlight>
                  <a:schemeClr val="accent1"/>
                </a:highlight>
              </a:defRPr>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6.8 Text and photo slide - Gold">
  <p:cSld name="CUSTOM_23_1_1_2_1_1_1_1_1_1_1">
    <p:spTree>
      <p:nvGrpSpPr>
        <p:cNvPr id="1" name="Shape 564"/>
        <p:cNvGrpSpPr/>
        <p:nvPr/>
      </p:nvGrpSpPr>
      <p:grpSpPr>
        <a:xfrm>
          <a:off x="0" y="0"/>
          <a:ext cx="0" cy="0"/>
          <a:chOff x="0" y="0"/>
          <a:chExt cx="0" cy="0"/>
        </a:xfrm>
      </p:grpSpPr>
      <p:sp>
        <p:nvSpPr>
          <p:cNvPr id="565" name="Google Shape;565;p95"/>
          <p:cNvSpPr/>
          <p:nvPr/>
        </p:nvSpPr>
        <p:spPr>
          <a:xfrm>
            <a:off x="320050" y="886975"/>
            <a:ext cx="7543800" cy="3374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95"/>
          <p:cNvSpPr txBox="1">
            <a:spLocks noGrp="1"/>
          </p:cNvSpPr>
          <p:nvPr>
            <p:ph type="title"/>
          </p:nvPr>
        </p:nvSpPr>
        <p:spPr>
          <a:xfrm>
            <a:off x="600075" y="1144150"/>
            <a:ext cx="2335200" cy="624900"/>
          </a:xfrm>
          <a:prstGeom prst="rect">
            <a:avLst/>
          </a:prstGeom>
        </p:spPr>
        <p:txBody>
          <a:bodyPr spcFirstLastPara="1" wrap="square" lIns="0" tIns="0" rIns="0" bIns="0"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a:r>
              <a:rPr lang="en-US"/>
              <a:t>Click to edit Master title style</a:t>
            </a:r>
            <a:endParaRPr/>
          </a:p>
        </p:txBody>
      </p:sp>
      <p:sp>
        <p:nvSpPr>
          <p:cNvPr id="567" name="Google Shape;567;p95"/>
          <p:cNvSpPr txBox="1">
            <a:spLocks noGrp="1"/>
          </p:cNvSpPr>
          <p:nvPr>
            <p:ph type="body" idx="1"/>
          </p:nvPr>
        </p:nvSpPr>
        <p:spPr>
          <a:xfrm>
            <a:off x="591625" y="1873100"/>
            <a:ext cx="2343600" cy="2099400"/>
          </a:xfrm>
          <a:prstGeom prst="rect">
            <a:avLst/>
          </a:prstGeom>
        </p:spPr>
        <p:txBody>
          <a:bodyPr spcFirstLastPara="1" wrap="square" lIns="0" tIns="0" rIns="0" bIns="0" anchor="t" anchorCtr="0">
            <a:normAutofit/>
          </a:bodyPr>
          <a:lstStyle>
            <a:lvl1pPr marL="457200" lvl="0" indent="-317500" rtl="0">
              <a:spcBef>
                <a:spcPts val="0"/>
              </a:spcBef>
              <a:spcAft>
                <a:spcPts val="0"/>
              </a:spcAft>
              <a:buSzPts val="1400"/>
              <a:buChar char="●"/>
              <a:defRPr sz="1400"/>
            </a:lvl1pPr>
            <a:lvl2pPr marL="914400" lvl="1" indent="-317500" rtl="0">
              <a:spcBef>
                <a:spcPts val="800"/>
              </a:spcBef>
              <a:spcAft>
                <a:spcPts val="0"/>
              </a:spcAft>
              <a:buSzPts val="1400"/>
              <a:buChar char="○"/>
              <a:defRPr sz="1400"/>
            </a:lvl2pPr>
            <a:lvl3pPr marL="1371600" lvl="2" indent="-317500" rtl="0">
              <a:spcBef>
                <a:spcPts val="800"/>
              </a:spcBef>
              <a:spcAft>
                <a:spcPts val="0"/>
              </a:spcAft>
              <a:buSzPts val="1400"/>
              <a:buChar char="■"/>
              <a:defRPr sz="1400"/>
            </a:lvl3pPr>
            <a:lvl4pPr marL="1828800" lvl="3" indent="-317500" rtl="0">
              <a:spcBef>
                <a:spcPts val="800"/>
              </a:spcBef>
              <a:spcAft>
                <a:spcPts val="0"/>
              </a:spcAft>
              <a:buSzPts val="1400"/>
              <a:buChar char="●"/>
              <a:defRPr sz="1400"/>
            </a:lvl4pPr>
            <a:lvl5pPr marL="2286000" lvl="4" indent="-317500" rtl="0">
              <a:spcBef>
                <a:spcPts val="800"/>
              </a:spcBef>
              <a:spcAft>
                <a:spcPts val="0"/>
              </a:spcAft>
              <a:buSzPts val="1400"/>
              <a:buChar char="○"/>
              <a:defRPr sz="1400"/>
            </a:lvl5pPr>
            <a:lvl6pPr marL="2743200" lvl="5" indent="-317500" rtl="0">
              <a:spcBef>
                <a:spcPts val="800"/>
              </a:spcBef>
              <a:spcAft>
                <a:spcPts val="0"/>
              </a:spcAft>
              <a:buSzPts val="1400"/>
              <a:buChar char="■"/>
              <a:defRPr sz="1400"/>
            </a:lvl6pPr>
            <a:lvl7pPr marL="3200400" lvl="6" indent="-317500" rtl="0">
              <a:spcBef>
                <a:spcPts val="800"/>
              </a:spcBef>
              <a:spcAft>
                <a:spcPts val="0"/>
              </a:spcAft>
              <a:buSzPts val="1400"/>
              <a:buChar char="●"/>
              <a:defRPr sz="1400"/>
            </a:lvl7pPr>
            <a:lvl8pPr marL="3657600" lvl="7" indent="-317500" rtl="0">
              <a:spcBef>
                <a:spcPts val="800"/>
              </a:spcBef>
              <a:spcAft>
                <a:spcPts val="0"/>
              </a:spcAft>
              <a:buSzPts val="1400"/>
              <a:buChar char="○"/>
              <a:defRPr sz="1400"/>
            </a:lvl8pPr>
            <a:lvl9pPr marL="4114800" lvl="8" indent="-317500" rtl="0">
              <a:spcBef>
                <a:spcPts val="800"/>
              </a:spcBef>
              <a:spcAft>
                <a:spcPts val="800"/>
              </a:spcAft>
              <a:buSzPts val="1400"/>
              <a:buChar char="■"/>
              <a:defRPr sz="1400"/>
            </a:lvl9pPr>
          </a:lstStyle>
          <a:p>
            <a:pPr lvl="0"/>
            <a:r>
              <a:rPr lang="en-US"/>
              <a:t>Click to edit Master text styles</a:t>
            </a:r>
          </a:p>
        </p:txBody>
      </p:sp>
      <p:sp>
        <p:nvSpPr>
          <p:cNvPr id="568" name="Google Shape;568;p95"/>
          <p:cNvSpPr>
            <a:spLocks noGrp="1"/>
          </p:cNvSpPr>
          <p:nvPr>
            <p:ph type="pic" idx="2"/>
          </p:nvPr>
        </p:nvSpPr>
        <p:spPr>
          <a:xfrm>
            <a:off x="7182184" y="1314775"/>
            <a:ext cx="1961700" cy="2518800"/>
          </a:xfrm>
          <a:prstGeom prst="rect">
            <a:avLst/>
          </a:prstGeom>
          <a:noFill/>
          <a:ln w="9525" cap="flat" cmpd="sng">
            <a:solidFill>
              <a:schemeClr val="lt2"/>
            </a:solidFill>
            <a:prstDash val="solid"/>
            <a:round/>
            <a:headEnd type="none" w="sm" len="sm"/>
            <a:tailEnd type="none" w="sm" len="sm"/>
          </a:ln>
        </p:spPr>
      </p:sp>
      <p:sp>
        <p:nvSpPr>
          <p:cNvPr id="569" name="Google Shape;569;p95"/>
          <p:cNvSpPr>
            <a:spLocks noGrp="1"/>
          </p:cNvSpPr>
          <p:nvPr>
            <p:ph type="pic" idx="3"/>
          </p:nvPr>
        </p:nvSpPr>
        <p:spPr>
          <a:xfrm>
            <a:off x="5218730" y="1314775"/>
            <a:ext cx="1961700" cy="2518800"/>
          </a:xfrm>
          <a:prstGeom prst="rect">
            <a:avLst/>
          </a:prstGeom>
          <a:noFill/>
          <a:ln w="9525" cap="flat" cmpd="sng">
            <a:solidFill>
              <a:schemeClr val="lt2"/>
            </a:solidFill>
            <a:prstDash val="solid"/>
            <a:round/>
            <a:headEnd type="none" w="sm" len="sm"/>
            <a:tailEnd type="none" w="sm" len="sm"/>
          </a:ln>
        </p:spPr>
      </p:sp>
      <p:sp>
        <p:nvSpPr>
          <p:cNvPr id="570" name="Google Shape;570;p95"/>
          <p:cNvSpPr>
            <a:spLocks noGrp="1"/>
          </p:cNvSpPr>
          <p:nvPr>
            <p:ph type="pic" idx="4"/>
          </p:nvPr>
        </p:nvSpPr>
        <p:spPr>
          <a:xfrm>
            <a:off x="3255275" y="1314775"/>
            <a:ext cx="1961700" cy="2518800"/>
          </a:xfrm>
          <a:prstGeom prst="rect">
            <a:avLst/>
          </a:prstGeom>
          <a:noFill/>
          <a:ln w="9525" cap="flat" cmpd="sng">
            <a:solidFill>
              <a:schemeClr val="lt2"/>
            </a:solidFill>
            <a:prstDash val="solid"/>
            <a:round/>
            <a:headEnd type="none" w="sm" len="sm"/>
            <a:tailEnd type="none" w="sm" len="sm"/>
          </a:ln>
        </p:spPr>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6.8 Text and photo slide - Black">
  <p:cSld name="CUSTOM_23_1_1_2_1_1_1_1_1_1_1_1">
    <p:spTree>
      <p:nvGrpSpPr>
        <p:cNvPr id="1" name="Shape 571"/>
        <p:cNvGrpSpPr/>
        <p:nvPr/>
      </p:nvGrpSpPr>
      <p:grpSpPr>
        <a:xfrm>
          <a:off x="0" y="0"/>
          <a:ext cx="0" cy="0"/>
          <a:chOff x="0" y="0"/>
          <a:chExt cx="0" cy="0"/>
        </a:xfrm>
      </p:grpSpPr>
      <p:sp>
        <p:nvSpPr>
          <p:cNvPr id="572" name="Google Shape;572;p96"/>
          <p:cNvSpPr/>
          <p:nvPr/>
        </p:nvSpPr>
        <p:spPr>
          <a:xfrm>
            <a:off x="320050" y="886975"/>
            <a:ext cx="7543800" cy="3374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96"/>
          <p:cNvSpPr txBox="1">
            <a:spLocks noGrp="1"/>
          </p:cNvSpPr>
          <p:nvPr>
            <p:ph type="title"/>
          </p:nvPr>
        </p:nvSpPr>
        <p:spPr>
          <a:xfrm>
            <a:off x="600075" y="1144150"/>
            <a:ext cx="2335200" cy="624900"/>
          </a:xfrm>
          <a:prstGeom prst="rect">
            <a:avLst/>
          </a:prstGeom>
        </p:spPr>
        <p:txBody>
          <a:bodyPr spcFirstLastPara="1" wrap="square" lIns="0" tIns="0" rIns="0" bIns="0" anchor="t" anchorCtr="0">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400"/>
              <a:buNone/>
              <a:defRPr sz="2400">
                <a:solidFill>
                  <a:schemeClr val="lt1"/>
                </a:solidFill>
              </a:defRPr>
            </a:lvl2pPr>
            <a:lvl3pPr lvl="2">
              <a:spcBef>
                <a:spcPts val="800"/>
              </a:spcBef>
              <a:spcAft>
                <a:spcPts val="0"/>
              </a:spcAft>
              <a:buClr>
                <a:schemeClr val="lt1"/>
              </a:buClr>
              <a:buSzPts val="2400"/>
              <a:buNone/>
              <a:defRPr sz="2400">
                <a:solidFill>
                  <a:schemeClr val="lt1"/>
                </a:solidFill>
              </a:defRPr>
            </a:lvl3pPr>
            <a:lvl4pPr lvl="3">
              <a:spcBef>
                <a:spcPts val="800"/>
              </a:spcBef>
              <a:spcAft>
                <a:spcPts val="0"/>
              </a:spcAft>
              <a:buClr>
                <a:schemeClr val="lt1"/>
              </a:buClr>
              <a:buSzPts val="2400"/>
              <a:buNone/>
              <a:defRPr sz="2400">
                <a:solidFill>
                  <a:schemeClr val="lt1"/>
                </a:solidFill>
              </a:defRPr>
            </a:lvl4pPr>
            <a:lvl5pPr lvl="4">
              <a:spcBef>
                <a:spcPts val="800"/>
              </a:spcBef>
              <a:spcAft>
                <a:spcPts val="0"/>
              </a:spcAft>
              <a:buClr>
                <a:schemeClr val="lt1"/>
              </a:buClr>
              <a:buSzPts val="2400"/>
              <a:buNone/>
              <a:defRPr sz="2400">
                <a:solidFill>
                  <a:schemeClr val="lt1"/>
                </a:solidFill>
              </a:defRPr>
            </a:lvl5pPr>
            <a:lvl6pPr lvl="5">
              <a:spcBef>
                <a:spcPts val="800"/>
              </a:spcBef>
              <a:spcAft>
                <a:spcPts val="0"/>
              </a:spcAft>
              <a:buClr>
                <a:schemeClr val="lt1"/>
              </a:buClr>
              <a:buSzPts val="2400"/>
              <a:buNone/>
              <a:defRPr sz="2400">
                <a:solidFill>
                  <a:schemeClr val="lt1"/>
                </a:solidFill>
              </a:defRPr>
            </a:lvl6pPr>
            <a:lvl7pPr lvl="6">
              <a:spcBef>
                <a:spcPts val="800"/>
              </a:spcBef>
              <a:spcAft>
                <a:spcPts val="0"/>
              </a:spcAft>
              <a:buClr>
                <a:schemeClr val="lt1"/>
              </a:buClr>
              <a:buSzPts val="2400"/>
              <a:buNone/>
              <a:defRPr sz="2400">
                <a:solidFill>
                  <a:schemeClr val="lt1"/>
                </a:solidFill>
              </a:defRPr>
            </a:lvl7pPr>
            <a:lvl8pPr lvl="7">
              <a:spcBef>
                <a:spcPts val="800"/>
              </a:spcBef>
              <a:spcAft>
                <a:spcPts val="0"/>
              </a:spcAft>
              <a:buClr>
                <a:schemeClr val="lt1"/>
              </a:buClr>
              <a:buSzPts val="2400"/>
              <a:buNone/>
              <a:defRPr sz="2400">
                <a:solidFill>
                  <a:schemeClr val="lt1"/>
                </a:solidFill>
              </a:defRPr>
            </a:lvl8pPr>
            <a:lvl9pPr lvl="8">
              <a:spcBef>
                <a:spcPts val="800"/>
              </a:spcBef>
              <a:spcAft>
                <a:spcPts val="800"/>
              </a:spcAft>
              <a:buClr>
                <a:schemeClr val="lt1"/>
              </a:buClr>
              <a:buSzPts val="2400"/>
              <a:buNone/>
              <a:defRPr sz="2400">
                <a:solidFill>
                  <a:schemeClr val="lt1"/>
                </a:solidFill>
              </a:defRPr>
            </a:lvl9pPr>
          </a:lstStyle>
          <a:p>
            <a:r>
              <a:rPr lang="en-US"/>
              <a:t>Click to edit Master title style</a:t>
            </a:r>
            <a:endParaRPr/>
          </a:p>
        </p:txBody>
      </p:sp>
      <p:sp>
        <p:nvSpPr>
          <p:cNvPr id="574" name="Google Shape;574;p96"/>
          <p:cNvSpPr txBox="1">
            <a:spLocks noGrp="1"/>
          </p:cNvSpPr>
          <p:nvPr>
            <p:ph type="body" idx="1"/>
          </p:nvPr>
        </p:nvSpPr>
        <p:spPr>
          <a:xfrm>
            <a:off x="591625" y="1873100"/>
            <a:ext cx="2343600" cy="2099400"/>
          </a:xfrm>
          <a:prstGeom prst="rect">
            <a:avLst/>
          </a:prstGeom>
        </p:spPr>
        <p:txBody>
          <a:bodyPr spcFirstLastPara="1" wrap="square" lIns="0" tIns="0" rIns="0" bIns="0" anchor="t" anchorCtr="0">
            <a:norm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800"/>
              </a:spcBef>
              <a:spcAft>
                <a:spcPts val="0"/>
              </a:spcAft>
              <a:buClr>
                <a:schemeClr val="lt1"/>
              </a:buClr>
              <a:buSzPts val="1400"/>
              <a:buChar char="○"/>
              <a:defRPr sz="1400">
                <a:solidFill>
                  <a:schemeClr val="lt1"/>
                </a:solidFill>
              </a:defRPr>
            </a:lvl2pPr>
            <a:lvl3pPr marL="1371600" lvl="2" indent="-317500">
              <a:spcBef>
                <a:spcPts val="800"/>
              </a:spcBef>
              <a:spcAft>
                <a:spcPts val="0"/>
              </a:spcAft>
              <a:buClr>
                <a:schemeClr val="lt1"/>
              </a:buClr>
              <a:buSzPts val="1400"/>
              <a:buChar char="■"/>
              <a:defRPr sz="1400">
                <a:solidFill>
                  <a:schemeClr val="lt1"/>
                </a:solidFill>
              </a:defRPr>
            </a:lvl3pPr>
            <a:lvl4pPr marL="1828800" lvl="3" indent="-317500">
              <a:spcBef>
                <a:spcPts val="800"/>
              </a:spcBef>
              <a:spcAft>
                <a:spcPts val="0"/>
              </a:spcAft>
              <a:buClr>
                <a:schemeClr val="lt1"/>
              </a:buClr>
              <a:buSzPts val="1400"/>
              <a:buChar char="●"/>
              <a:defRPr sz="1400">
                <a:solidFill>
                  <a:schemeClr val="lt1"/>
                </a:solidFill>
              </a:defRPr>
            </a:lvl4pPr>
            <a:lvl5pPr marL="2286000" lvl="4" indent="-317500">
              <a:spcBef>
                <a:spcPts val="800"/>
              </a:spcBef>
              <a:spcAft>
                <a:spcPts val="0"/>
              </a:spcAft>
              <a:buClr>
                <a:schemeClr val="lt1"/>
              </a:buClr>
              <a:buSzPts val="1400"/>
              <a:buChar char="○"/>
              <a:defRPr sz="1400">
                <a:solidFill>
                  <a:schemeClr val="lt1"/>
                </a:solidFill>
              </a:defRPr>
            </a:lvl5pPr>
            <a:lvl6pPr marL="2743200" lvl="5" indent="-317500">
              <a:spcBef>
                <a:spcPts val="800"/>
              </a:spcBef>
              <a:spcAft>
                <a:spcPts val="0"/>
              </a:spcAft>
              <a:buClr>
                <a:schemeClr val="lt1"/>
              </a:buClr>
              <a:buSzPts val="1400"/>
              <a:buChar char="■"/>
              <a:defRPr sz="1400">
                <a:solidFill>
                  <a:schemeClr val="lt1"/>
                </a:solidFill>
              </a:defRPr>
            </a:lvl6pPr>
            <a:lvl7pPr marL="3200400" lvl="6" indent="-317500">
              <a:spcBef>
                <a:spcPts val="800"/>
              </a:spcBef>
              <a:spcAft>
                <a:spcPts val="0"/>
              </a:spcAft>
              <a:buClr>
                <a:schemeClr val="lt1"/>
              </a:buClr>
              <a:buSzPts val="1400"/>
              <a:buChar char="●"/>
              <a:defRPr sz="1400">
                <a:solidFill>
                  <a:schemeClr val="lt1"/>
                </a:solidFill>
              </a:defRPr>
            </a:lvl7pPr>
            <a:lvl8pPr marL="3657600" lvl="7" indent="-317500">
              <a:spcBef>
                <a:spcPts val="800"/>
              </a:spcBef>
              <a:spcAft>
                <a:spcPts val="0"/>
              </a:spcAft>
              <a:buClr>
                <a:schemeClr val="lt1"/>
              </a:buClr>
              <a:buSzPts val="1400"/>
              <a:buChar char="○"/>
              <a:defRPr sz="1400">
                <a:solidFill>
                  <a:schemeClr val="lt1"/>
                </a:solidFill>
              </a:defRPr>
            </a:lvl8pPr>
            <a:lvl9pPr marL="4114800" lvl="8" indent="-317500">
              <a:spcBef>
                <a:spcPts val="800"/>
              </a:spcBef>
              <a:spcAft>
                <a:spcPts val="800"/>
              </a:spcAft>
              <a:buClr>
                <a:schemeClr val="lt1"/>
              </a:buClr>
              <a:buSzPts val="1400"/>
              <a:buChar char="■"/>
              <a:defRPr sz="1400">
                <a:solidFill>
                  <a:schemeClr val="lt1"/>
                </a:solidFill>
              </a:defRPr>
            </a:lvl9pPr>
          </a:lstStyle>
          <a:p>
            <a:pPr lvl="0"/>
            <a:r>
              <a:rPr lang="en-US"/>
              <a:t>Click to edit Master text styles</a:t>
            </a:r>
          </a:p>
        </p:txBody>
      </p:sp>
      <p:sp>
        <p:nvSpPr>
          <p:cNvPr id="575" name="Google Shape;575;p96"/>
          <p:cNvSpPr>
            <a:spLocks noGrp="1"/>
          </p:cNvSpPr>
          <p:nvPr>
            <p:ph type="pic" idx="2"/>
          </p:nvPr>
        </p:nvSpPr>
        <p:spPr>
          <a:xfrm>
            <a:off x="7182184" y="1314775"/>
            <a:ext cx="1961700" cy="2518800"/>
          </a:xfrm>
          <a:prstGeom prst="rect">
            <a:avLst/>
          </a:prstGeom>
          <a:noFill/>
          <a:ln w="9525" cap="flat" cmpd="sng">
            <a:solidFill>
              <a:schemeClr val="lt2"/>
            </a:solidFill>
            <a:prstDash val="solid"/>
            <a:round/>
            <a:headEnd type="none" w="sm" len="sm"/>
            <a:tailEnd type="none" w="sm" len="sm"/>
          </a:ln>
        </p:spPr>
      </p:sp>
      <p:sp>
        <p:nvSpPr>
          <p:cNvPr id="576" name="Google Shape;576;p96"/>
          <p:cNvSpPr>
            <a:spLocks noGrp="1"/>
          </p:cNvSpPr>
          <p:nvPr>
            <p:ph type="pic" idx="3"/>
          </p:nvPr>
        </p:nvSpPr>
        <p:spPr>
          <a:xfrm>
            <a:off x="5218730" y="1314775"/>
            <a:ext cx="1961700" cy="2518800"/>
          </a:xfrm>
          <a:prstGeom prst="rect">
            <a:avLst/>
          </a:prstGeom>
          <a:noFill/>
          <a:ln w="9525" cap="flat" cmpd="sng">
            <a:solidFill>
              <a:schemeClr val="lt2"/>
            </a:solidFill>
            <a:prstDash val="solid"/>
            <a:round/>
            <a:headEnd type="none" w="sm" len="sm"/>
            <a:tailEnd type="none" w="sm" len="sm"/>
          </a:ln>
        </p:spPr>
      </p:sp>
      <p:sp>
        <p:nvSpPr>
          <p:cNvPr id="577" name="Google Shape;577;p96"/>
          <p:cNvSpPr>
            <a:spLocks noGrp="1"/>
          </p:cNvSpPr>
          <p:nvPr>
            <p:ph type="pic" idx="4"/>
          </p:nvPr>
        </p:nvSpPr>
        <p:spPr>
          <a:xfrm>
            <a:off x="3255275" y="1314775"/>
            <a:ext cx="1961700" cy="2518800"/>
          </a:xfrm>
          <a:prstGeom prst="rect">
            <a:avLst/>
          </a:prstGeom>
          <a:noFill/>
          <a:ln w="9525" cap="flat" cmpd="sng">
            <a:solidFill>
              <a:schemeClr val="lt2"/>
            </a:solidFill>
            <a:prstDash val="solid"/>
            <a:round/>
            <a:headEnd type="none" w="sm" len="sm"/>
            <a:tailEnd type="none" w="sm" len="sm"/>
          </a:ln>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6.9 Text and photo slide - 3 cards">
  <p:cSld name="CUSTOM_25_1_1_2">
    <p:spTree>
      <p:nvGrpSpPr>
        <p:cNvPr id="1" name="Shape 578"/>
        <p:cNvGrpSpPr/>
        <p:nvPr/>
      </p:nvGrpSpPr>
      <p:grpSpPr>
        <a:xfrm>
          <a:off x="0" y="0"/>
          <a:ext cx="0" cy="0"/>
          <a:chOff x="0" y="0"/>
          <a:chExt cx="0" cy="0"/>
        </a:xfrm>
      </p:grpSpPr>
      <p:sp>
        <p:nvSpPr>
          <p:cNvPr id="579" name="Google Shape;579;p97"/>
          <p:cNvSpPr/>
          <p:nvPr/>
        </p:nvSpPr>
        <p:spPr>
          <a:xfrm>
            <a:off x="420625" y="994550"/>
            <a:ext cx="2414100" cy="34161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0" name="Google Shape;580;p97"/>
          <p:cNvSpPr txBox="1">
            <a:spLocks noGrp="1"/>
          </p:cNvSpPr>
          <p:nvPr>
            <p:ph type="body" idx="1"/>
          </p:nvPr>
        </p:nvSpPr>
        <p:spPr>
          <a:xfrm>
            <a:off x="627850" y="2823950"/>
            <a:ext cx="19845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pPr lvl="0"/>
            <a:r>
              <a:rPr lang="en-US"/>
              <a:t>Click to edit Master text styles</a:t>
            </a:r>
          </a:p>
        </p:txBody>
      </p:sp>
      <p:sp>
        <p:nvSpPr>
          <p:cNvPr id="581" name="Google Shape;581;p97"/>
          <p:cNvSpPr>
            <a:spLocks noGrp="1"/>
          </p:cNvSpPr>
          <p:nvPr>
            <p:ph type="pic" idx="2"/>
          </p:nvPr>
        </p:nvSpPr>
        <p:spPr>
          <a:xfrm>
            <a:off x="420625" y="994550"/>
            <a:ext cx="2414100" cy="1337400"/>
          </a:xfrm>
          <a:prstGeom prst="rect">
            <a:avLst/>
          </a:prstGeom>
          <a:noFill/>
          <a:ln>
            <a:noFill/>
          </a:ln>
        </p:spPr>
      </p:sp>
      <p:sp>
        <p:nvSpPr>
          <p:cNvPr id="582" name="Google Shape;582;p97"/>
          <p:cNvSpPr txBox="1">
            <a:spLocks noGrp="1"/>
          </p:cNvSpPr>
          <p:nvPr>
            <p:ph type="subTitle" idx="3"/>
          </p:nvPr>
        </p:nvSpPr>
        <p:spPr>
          <a:xfrm>
            <a:off x="631983" y="2504375"/>
            <a:ext cx="1980300" cy="261300"/>
          </a:xfrm>
          <a:prstGeom prst="rect">
            <a:avLst/>
          </a:prstGeom>
        </p:spPr>
        <p:txBody>
          <a:bodyPr spcFirstLastPara="1" wrap="square" lIns="0" tIns="0" rIns="0" bIns="0" anchor="t" anchorCtr="0">
            <a:spAutoFit/>
          </a:bodyPr>
          <a:lstStyle>
            <a:lvl1pPr lvl="0">
              <a:spcBef>
                <a:spcPts val="0"/>
              </a:spcBef>
              <a:spcAft>
                <a:spcPts val="0"/>
              </a:spcAft>
              <a:buSzPts val="1600"/>
              <a:buNone/>
              <a:defRPr b="1"/>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583" name="Google Shape;583;p97"/>
          <p:cNvSpPr txBox="1">
            <a:spLocks noGrp="1"/>
          </p:cNvSpPr>
          <p:nvPr>
            <p:ph type="title"/>
          </p:nvPr>
        </p:nvSpPr>
        <p:spPr>
          <a:xfrm>
            <a:off x="420625" y="320050"/>
            <a:ext cx="8275200" cy="436500"/>
          </a:xfrm>
          <a:prstGeom prst="rect">
            <a:avLst/>
          </a:prstGeom>
        </p:spPr>
        <p:txBody>
          <a:bodyPr spcFirstLastPara="1" wrap="square" lIns="0" tIns="0" rIns="0" bIns="0" anchor="t" anchorCtr="0">
            <a:spAutoFit/>
          </a:bodyPr>
          <a:lstStyle>
            <a:lvl1pPr lvl="0">
              <a:spcBef>
                <a:spcPts val="0"/>
              </a:spcBef>
              <a:spcAft>
                <a:spcPts val="0"/>
              </a:spcAft>
              <a:buSzPts val="2400"/>
              <a:buNone/>
              <a:defRPr sz="2400">
                <a:highlight>
                  <a:schemeClr val="accent1"/>
                </a:highlight>
              </a:defRPr>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584" name="Google Shape;584;p97"/>
          <p:cNvSpPr/>
          <p:nvPr/>
        </p:nvSpPr>
        <p:spPr>
          <a:xfrm>
            <a:off x="3364950" y="994550"/>
            <a:ext cx="2414100" cy="34161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5" name="Google Shape;585;p97"/>
          <p:cNvSpPr txBox="1">
            <a:spLocks noGrp="1"/>
          </p:cNvSpPr>
          <p:nvPr>
            <p:ph type="body" idx="4"/>
          </p:nvPr>
        </p:nvSpPr>
        <p:spPr>
          <a:xfrm>
            <a:off x="3572175" y="2823950"/>
            <a:ext cx="19845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pPr lvl="0"/>
            <a:r>
              <a:rPr lang="en-US"/>
              <a:t>Click to edit Master text styles</a:t>
            </a:r>
          </a:p>
        </p:txBody>
      </p:sp>
      <p:sp>
        <p:nvSpPr>
          <p:cNvPr id="586" name="Google Shape;586;p97"/>
          <p:cNvSpPr>
            <a:spLocks noGrp="1"/>
          </p:cNvSpPr>
          <p:nvPr>
            <p:ph type="pic" idx="5"/>
          </p:nvPr>
        </p:nvSpPr>
        <p:spPr>
          <a:xfrm>
            <a:off x="3364950" y="994550"/>
            <a:ext cx="2414100" cy="1337400"/>
          </a:xfrm>
          <a:prstGeom prst="rect">
            <a:avLst/>
          </a:prstGeom>
          <a:noFill/>
          <a:ln>
            <a:noFill/>
          </a:ln>
        </p:spPr>
      </p:sp>
      <p:sp>
        <p:nvSpPr>
          <p:cNvPr id="587" name="Google Shape;587;p97"/>
          <p:cNvSpPr txBox="1">
            <a:spLocks noGrp="1"/>
          </p:cNvSpPr>
          <p:nvPr>
            <p:ph type="subTitle" idx="6"/>
          </p:nvPr>
        </p:nvSpPr>
        <p:spPr>
          <a:xfrm>
            <a:off x="3576308" y="2504375"/>
            <a:ext cx="1980300" cy="261300"/>
          </a:xfrm>
          <a:prstGeom prst="rect">
            <a:avLst/>
          </a:prstGeom>
        </p:spPr>
        <p:txBody>
          <a:bodyPr spcFirstLastPara="1" wrap="square" lIns="0" tIns="0" rIns="0" bIns="0" anchor="t" anchorCtr="0">
            <a:spAutoFit/>
          </a:bodyPr>
          <a:lstStyle>
            <a:lvl1pPr lvl="0">
              <a:spcBef>
                <a:spcPts val="0"/>
              </a:spcBef>
              <a:spcAft>
                <a:spcPts val="0"/>
              </a:spcAft>
              <a:buSzPts val="1600"/>
              <a:buNone/>
              <a:defRPr b="1"/>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588" name="Google Shape;588;p97"/>
          <p:cNvSpPr/>
          <p:nvPr/>
        </p:nvSpPr>
        <p:spPr>
          <a:xfrm>
            <a:off x="6281850" y="994550"/>
            <a:ext cx="2414100" cy="34161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9" name="Google Shape;589;p97"/>
          <p:cNvSpPr txBox="1">
            <a:spLocks noGrp="1"/>
          </p:cNvSpPr>
          <p:nvPr>
            <p:ph type="body" idx="7"/>
          </p:nvPr>
        </p:nvSpPr>
        <p:spPr>
          <a:xfrm>
            <a:off x="6489075" y="2823950"/>
            <a:ext cx="19845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pPr lvl="0"/>
            <a:r>
              <a:rPr lang="en-US"/>
              <a:t>Click to edit Master text styles</a:t>
            </a:r>
          </a:p>
        </p:txBody>
      </p:sp>
      <p:sp>
        <p:nvSpPr>
          <p:cNvPr id="590" name="Google Shape;590;p97"/>
          <p:cNvSpPr>
            <a:spLocks noGrp="1"/>
          </p:cNvSpPr>
          <p:nvPr>
            <p:ph type="pic" idx="8"/>
          </p:nvPr>
        </p:nvSpPr>
        <p:spPr>
          <a:xfrm>
            <a:off x="6281850" y="994550"/>
            <a:ext cx="2414100" cy="1337400"/>
          </a:xfrm>
          <a:prstGeom prst="rect">
            <a:avLst/>
          </a:prstGeom>
          <a:noFill/>
          <a:ln>
            <a:noFill/>
          </a:ln>
        </p:spPr>
      </p:sp>
      <p:sp>
        <p:nvSpPr>
          <p:cNvPr id="591" name="Google Shape;591;p97"/>
          <p:cNvSpPr txBox="1">
            <a:spLocks noGrp="1"/>
          </p:cNvSpPr>
          <p:nvPr>
            <p:ph type="subTitle" idx="9"/>
          </p:nvPr>
        </p:nvSpPr>
        <p:spPr>
          <a:xfrm>
            <a:off x="6493208" y="2504375"/>
            <a:ext cx="1980300" cy="261300"/>
          </a:xfrm>
          <a:prstGeom prst="rect">
            <a:avLst/>
          </a:prstGeom>
        </p:spPr>
        <p:txBody>
          <a:bodyPr spcFirstLastPara="1" wrap="square" lIns="0" tIns="0" rIns="0" bIns="0" anchor="t" anchorCtr="0">
            <a:spAutoFit/>
          </a:bodyPr>
          <a:lstStyle>
            <a:lvl1pPr lvl="0">
              <a:spcBef>
                <a:spcPts val="0"/>
              </a:spcBef>
              <a:spcAft>
                <a:spcPts val="0"/>
              </a:spcAft>
              <a:buSzPts val="1600"/>
              <a:buNone/>
              <a:defRPr b="1"/>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6.9 Text and photo slide - 4 cards">
  <p:cSld name="CUSTOM_25_1_1_2_1">
    <p:spTree>
      <p:nvGrpSpPr>
        <p:cNvPr id="1" name="Shape 592"/>
        <p:cNvGrpSpPr/>
        <p:nvPr/>
      </p:nvGrpSpPr>
      <p:grpSpPr>
        <a:xfrm>
          <a:off x="0" y="0"/>
          <a:ext cx="0" cy="0"/>
          <a:chOff x="0" y="0"/>
          <a:chExt cx="0" cy="0"/>
        </a:xfrm>
      </p:grpSpPr>
      <p:sp>
        <p:nvSpPr>
          <p:cNvPr id="593" name="Google Shape;593;p98"/>
          <p:cNvSpPr/>
          <p:nvPr/>
        </p:nvSpPr>
        <p:spPr>
          <a:xfrm>
            <a:off x="420625" y="994550"/>
            <a:ext cx="1993500" cy="34161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4" name="Google Shape;594;p98"/>
          <p:cNvSpPr txBox="1">
            <a:spLocks noGrp="1"/>
          </p:cNvSpPr>
          <p:nvPr>
            <p:ph type="body" idx="1"/>
          </p:nvPr>
        </p:nvSpPr>
        <p:spPr>
          <a:xfrm>
            <a:off x="591737" y="2823950"/>
            <a:ext cx="1638600" cy="13524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400"/>
              </a:spcBef>
              <a:spcAft>
                <a:spcPts val="0"/>
              </a:spcAft>
              <a:buSzPts val="1200"/>
              <a:buChar char="○"/>
              <a:defRPr sz="1200"/>
            </a:lvl2pPr>
            <a:lvl3pPr marL="1371600" lvl="2" indent="-304800">
              <a:spcBef>
                <a:spcPts val="400"/>
              </a:spcBef>
              <a:spcAft>
                <a:spcPts val="0"/>
              </a:spcAft>
              <a:buSzPts val="1200"/>
              <a:buChar char="■"/>
              <a:defRPr sz="1200"/>
            </a:lvl3pPr>
            <a:lvl4pPr marL="1828800" lvl="3" indent="-304800">
              <a:spcBef>
                <a:spcPts val="400"/>
              </a:spcBef>
              <a:spcAft>
                <a:spcPts val="0"/>
              </a:spcAft>
              <a:buSzPts val="1200"/>
              <a:buChar char="●"/>
              <a:defRPr sz="1200"/>
            </a:lvl4pPr>
            <a:lvl5pPr marL="2286000" lvl="4" indent="-304800">
              <a:spcBef>
                <a:spcPts val="400"/>
              </a:spcBef>
              <a:spcAft>
                <a:spcPts val="0"/>
              </a:spcAft>
              <a:buSzPts val="1200"/>
              <a:buChar char="○"/>
              <a:defRPr sz="1200"/>
            </a:lvl5pPr>
            <a:lvl6pPr marL="2743200" lvl="5" indent="-304800">
              <a:spcBef>
                <a:spcPts val="400"/>
              </a:spcBef>
              <a:spcAft>
                <a:spcPts val="0"/>
              </a:spcAft>
              <a:buSzPts val="1200"/>
              <a:buChar char="■"/>
              <a:defRPr sz="1200"/>
            </a:lvl6pPr>
            <a:lvl7pPr marL="3200400" lvl="6" indent="-304800">
              <a:spcBef>
                <a:spcPts val="400"/>
              </a:spcBef>
              <a:spcAft>
                <a:spcPts val="0"/>
              </a:spcAft>
              <a:buSzPts val="1200"/>
              <a:buChar char="●"/>
              <a:defRPr sz="1200"/>
            </a:lvl7pPr>
            <a:lvl8pPr marL="3657600" lvl="7" indent="-304800">
              <a:spcBef>
                <a:spcPts val="400"/>
              </a:spcBef>
              <a:spcAft>
                <a:spcPts val="0"/>
              </a:spcAft>
              <a:buSzPts val="1200"/>
              <a:buChar char="○"/>
              <a:defRPr sz="1200"/>
            </a:lvl8pPr>
            <a:lvl9pPr marL="4114800" lvl="8" indent="-304800">
              <a:spcBef>
                <a:spcPts val="400"/>
              </a:spcBef>
              <a:spcAft>
                <a:spcPts val="400"/>
              </a:spcAft>
              <a:buSzPts val="1200"/>
              <a:buChar char="■"/>
              <a:defRPr sz="1200"/>
            </a:lvl9pPr>
          </a:lstStyle>
          <a:p>
            <a:pPr lvl="0"/>
            <a:r>
              <a:rPr lang="en-US"/>
              <a:t>Click to edit Master text styles</a:t>
            </a:r>
          </a:p>
        </p:txBody>
      </p:sp>
      <p:sp>
        <p:nvSpPr>
          <p:cNvPr id="595" name="Google Shape;595;p98"/>
          <p:cNvSpPr>
            <a:spLocks noGrp="1"/>
          </p:cNvSpPr>
          <p:nvPr>
            <p:ph type="pic" idx="2"/>
          </p:nvPr>
        </p:nvSpPr>
        <p:spPr>
          <a:xfrm>
            <a:off x="420625" y="994550"/>
            <a:ext cx="1993500" cy="1337400"/>
          </a:xfrm>
          <a:prstGeom prst="rect">
            <a:avLst/>
          </a:prstGeom>
          <a:noFill/>
          <a:ln>
            <a:noFill/>
          </a:ln>
        </p:spPr>
      </p:sp>
      <p:sp>
        <p:nvSpPr>
          <p:cNvPr id="596" name="Google Shape;596;p98"/>
          <p:cNvSpPr txBox="1">
            <a:spLocks noGrp="1"/>
          </p:cNvSpPr>
          <p:nvPr>
            <p:ph type="subTitle" idx="3"/>
          </p:nvPr>
        </p:nvSpPr>
        <p:spPr>
          <a:xfrm>
            <a:off x="595150" y="2504375"/>
            <a:ext cx="1635300" cy="261300"/>
          </a:xfrm>
          <a:prstGeom prst="rect">
            <a:avLst/>
          </a:prstGeom>
        </p:spPr>
        <p:txBody>
          <a:bodyPr spcFirstLastPara="1" wrap="square" lIns="0" tIns="0" rIns="0" bIns="0" anchor="t" anchorCtr="0">
            <a:spAutoFit/>
          </a:bodyPr>
          <a:lstStyle>
            <a:lvl1pPr lvl="0">
              <a:spcBef>
                <a:spcPts val="0"/>
              </a:spcBef>
              <a:spcAft>
                <a:spcPts val="0"/>
              </a:spcAft>
              <a:buSzPts val="1600"/>
              <a:buNone/>
              <a:defRPr b="1"/>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597" name="Google Shape;597;p98"/>
          <p:cNvSpPr txBox="1">
            <a:spLocks noGrp="1"/>
          </p:cNvSpPr>
          <p:nvPr>
            <p:ph type="title"/>
          </p:nvPr>
        </p:nvSpPr>
        <p:spPr>
          <a:xfrm>
            <a:off x="420625" y="320050"/>
            <a:ext cx="8275200" cy="436500"/>
          </a:xfrm>
          <a:prstGeom prst="rect">
            <a:avLst/>
          </a:prstGeom>
        </p:spPr>
        <p:txBody>
          <a:bodyPr spcFirstLastPara="1" wrap="square" lIns="0" tIns="0" rIns="0" bIns="0" anchor="t" anchorCtr="0">
            <a:spAutoFit/>
          </a:bodyPr>
          <a:lstStyle>
            <a:lvl1pPr lvl="0">
              <a:spcBef>
                <a:spcPts val="0"/>
              </a:spcBef>
              <a:spcAft>
                <a:spcPts val="0"/>
              </a:spcAft>
              <a:buSzPts val="2400"/>
              <a:buNone/>
              <a:defRPr sz="2400">
                <a:highlight>
                  <a:schemeClr val="accent1"/>
                </a:highlight>
              </a:defRPr>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598" name="Google Shape;598;p98"/>
          <p:cNvSpPr/>
          <p:nvPr/>
        </p:nvSpPr>
        <p:spPr>
          <a:xfrm>
            <a:off x="2514600" y="994550"/>
            <a:ext cx="1993500" cy="34161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9" name="Google Shape;599;p98"/>
          <p:cNvSpPr txBox="1">
            <a:spLocks noGrp="1"/>
          </p:cNvSpPr>
          <p:nvPr>
            <p:ph type="body" idx="4"/>
          </p:nvPr>
        </p:nvSpPr>
        <p:spPr>
          <a:xfrm>
            <a:off x="2685712" y="2823950"/>
            <a:ext cx="1638600" cy="13524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400"/>
              </a:spcBef>
              <a:spcAft>
                <a:spcPts val="0"/>
              </a:spcAft>
              <a:buSzPts val="1200"/>
              <a:buChar char="○"/>
              <a:defRPr sz="1200"/>
            </a:lvl2pPr>
            <a:lvl3pPr marL="1371600" lvl="2" indent="-304800" rtl="0">
              <a:spcBef>
                <a:spcPts val="400"/>
              </a:spcBef>
              <a:spcAft>
                <a:spcPts val="0"/>
              </a:spcAft>
              <a:buSzPts val="1200"/>
              <a:buChar char="■"/>
              <a:defRPr sz="1200"/>
            </a:lvl3pPr>
            <a:lvl4pPr marL="1828800" lvl="3" indent="-304800" rtl="0">
              <a:spcBef>
                <a:spcPts val="400"/>
              </a:spcBef>
              <a:spcAft>
                <a:spcPts val="0"/>
              </a:spcAft>
              <a:buSzPts val="1200"/>
              <a:buChar char="●"/>
              <a:defRPr sz="1200"/>
            </a:lvl4pPr>
            <a:lvl5pPr marL="2286000" lvl="4" indent="-304800" rtl="0">
              <a:spcBef>
                <a:spcPts val="400"/>
              </a:spcBef>
              <a:spcAft>
                <a:spcPts val="0"/>
              </a:spcAft>
              <a:buSzPts val="1200"/>
              <a:buChar char="○"/>
              <a:defRPr sz="1200"/>
            </a:lvl5pPr>
            <a:lvl6pPr marL="2743200" lvl="5" indent="-304800" rtl="0">
              <a:spcBef>
                <a:spcPts val="400"/>
              </a:spcBef>
              <a:spcAft>
                <a:spcPts val="0"/>
              </a:spcAft>
              <a:buSzPts val="1200"/>
              <a:buChar char="■"/>
              <a:defRPr sz="1200"/>
            </a:lvl6pPr>
            <a:lvl7pPr marL="3200400" lvl="6" indent="-304800" rtl="0">
              <a:spcBef>
                <a:spcPts val="400"/>
              </a:spcBef>
              <a:spcAft>
                <a:spcPts val="0"/>
              </a:spcAft>
              <a:buSzPts val="1200"/>
              <a:buChar char="●"/>
              <a:defRPr sz="1200"/>
            </a:lvl7pPr>
            <a:lvl8pPr marL="3657600" lvl="7" indent="-304800" rtl="0">
              <a:spcBef>
                <a:spcPts val="400"/>
              </a:spcBef>
              <a:spcAft>
                <a:spcPts val="0"/>
              </a:spcAft>
              <a:buSzPts val="1200"/>
              <a:buChar char="○"/>
              <a:defRPr sz="1200"/>
            </a:lvl8pPr>
            <a:lvl9pPr marL="4114800" lvl="8" indent="-304800" rtl="0">
              <a:spcBef>
                <a:spcPts val="400"/>
              </a:spcBef>
              <a:spcAft>
                <a:spcPts val="400"/>
              </a:spcAft>
              <a:buSzPts val="1200"/>
              <a:buChar char="■"/>
              <a:defRPr sz="1200"/>
            </a:lvl9pPr>
          </a:lstStyle>
          <a:p>
            <a:pPr lvl="0"/>
            <a:r>
              <a:rPr lang="en-US"/>
              <a:t>Click to edit Master text styles</a:t>
            </a:r>
          </a:p>
        </p:txBody>
      </p:sp>
      <p:sp>
        <p:nvSpPr>
          <p:cNvPr id="600" name="Google Shape;600;p98"/>
          <p:cNvSpPr>
            <a:spLocks noGrp="1"/>
          </p:cNvSpPr>
          <p:nvPr>
            <p:ph type="pic" idx="5"/>
          </p:nvPr>
        </p:nvSpPr>
        <p:spPr>
          <a:xfrm>
            <a:off x="2514600" y="994550"/>
            <a:ext cx="1993500" cy="1337400"/>
          </a:xfrm>
          <a:prstGeom prst="rect">
            <a:avLst/>
          </a:prstGeom>
          <a:noFill/>
          <a:ln>
            <a:noFill/>
          </a:ln>
        </p:spPr>
      </p:sp>
      <p:sp>
        <p:nvSpPr>
          <p:cNvPr id="601" name="Google Shape;601;p98"/>
          <p:cNvSpPr txBox="1">
            <a:spLocks noGrp="1"/>
          </p:cNvSpPr>
          <p:nvPr>
            <p:ph type="subTitle" idx="6"/>
          </p:nvPr>
        </p:nvSpPr>
        <p:spPr>
          <a:xfrm>
            <a:off x="2689125" y="2504375"/>
            <a:ext cx="1635300" cy="261300"/>
          </a:xfrm>
          <a:prstGeom prst="rect">
            <a:avLst/>
          </a:prstGeom>
        </p:spPr>
        <p:txBody>
          <a:bodyPr spcFirstLastPara="1" wrap="square" lIns="0" tIns="0" rIns="0" bIns="0" anchor="t" anchorCtr="0">
            <a:spAutoFit/>
          </a:bodyPr>
          <a:lstStyle>
            <a:lvl1pPr lvl="0" rtl="0">
              <a:spcBef>
                <a:spcPts val="0"/>
              </a:spcBef>
              <a:spcAft>
                <a:spcPts val="0"/>
              </a:spcAft>
              <a:buSzPts val="1600"/>
              <a:buNone/>
              <a:defRPr b="1"/>
            </a:lvl1pPr>
            <a:lvl2pPr lvl="1" rtl="0">
              <a:spcBef>
                <a:spcPts val="800"/>
              </a:spcBef>
              <a:spcAft>
                <a:spcPts val="0"/>
              </a:spcAft>
              <a:buSzPts val="1600"/>
              <a:buNone/>
              <a:defRPr/>
            </a:lvl2pPr>
            <a:lvl3pPr lvl="2" rtl="0">
              <a:spcBef>
                <a:spcPts val="800"/>
              </a:spcBef>
              <a:spcAft>
                <a:spcPts val="0"/>
              </a:spcAft>
              <a:buSzPts val="1600"/>
              <a:buNone/>
              <a:defRPr/>
            </a:lvl3pPr>
            <a:lvl4pPr lvl="3" rtl="0">
              <a:spcBef>
                <a:spcPts val="800"/>
              </a:spcBef>
              <a:spcAft>
                <a:spcPts val="0"/>
              </a:spcAft>
              <a:buSzPts val="1600"/>
              <a:buNone/>
              <a:defRPr/>
            </a:lvl4pPr>
            <a:lvl5pPr lvl="4" rtl="0">
              <a:spcBef>
                <a:spcPts val="800"/>
              </a:spcBef>
              <a:spcAft>
                <a:spcPts val="0"/>
              </a:spcAft>
              <a:buSzPts val="1600"/>
              <a:buNone/>
              <a:defRPr/>
            </a:lvl5pPr>
            <a:lvl6pPr lvl="5" rtl="0">
              <a:spcBef>
                <a:spcPts val="800"/>
              </a:spcBef>
              <a:spcAft>
                <a:spcPts val="0"/>
              </a:spcAft>
              <a:buSzPts val="1600"/>
              <a:buNone/>
              <a:defRPr/>
            </a:lvl6pPr>
            <a:lvl7pPr lvl="6" rtl="0">
              <a:spcBef>
                <a:spcPts val="800"/>
              </a:spcBef>
              <a:spcAft>
                <a:spcPts val="0"/>
              </a:spcAft>
              <a:buSzPts val="1600"/>
              <a:buNone/>
              <a:defRPr/>
            </a:lvl7pPr>
            <a:lvl8pPr lvl="7" rtl="0">
              <a:spcBef>
                <a:spcPts val="800"/>
              </a:spcBef>
              <a:spcAft>
                <a:spcPts val="0"/>
              </a:spcAft>
              <a:buSzPts val="1600"/>
              <a:buNone/>
              <a:defRPr/>
            </a:lvl8pPr>
            <a:lvl9pPr lvl="8" rtl="0">
              <a:spcBef>
                <a:spcPts val="800"/>
              </a:spcBef>
              <a:spcAft>
                <a:spcPts val="800"/>
              </a:spcAft>
              <a:buSzPts val="1600"/>
              <a:buNone/>
              <a:defRPr/>
            </a:lvl9pPr>
          </a:lstStyle>
          <a:p>
            <a:r>
              <a:rPr lang="en-US"/>
              <a:t>Click to edit Master subtitle style</a:t>
            </a:r>
            <a:endParaRPr/>
          </a:p>
        </p:txBody>
      </p:sp>
      <p:sp>
        <p:nvSpPr>
          <p:cNvPr id="602" name="Google Shape;602;p98"/>
          <p:cNvSpPr/>
          <p:nvPr/>
        </p:nvSpPr>
        <p:spPr>
          <a:xfrm>
            <a:off x="4617725" y="994550"/>
            <a:ext cx="1993500" cy="34161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3" name="Google Shape;603;p98"/>
          <p:cNvSpPr txBox="1">
            <a:spLocks noGrp="1"/>
          </p:cNvSpPr>
          <p:nvPr>
            <p:ph type="body" idx="7"/>
          </p:nvPr>
        </p:nvSpPr>
        <p:spPr>
          <a:xfrm>
            <a:off x="4788837" y="2823950"/>
            <a:ext cx="1638600" cy="13524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400"/>
              </a:spcBef>
              <a:spcAft>
                <a:spcPts val="0"/>
              </a:spcAft>
              <a:buSzPts val="1200"/>
              <a:buChar char="○"/>
              <a:defRPr sz="1200"/>
            </a:lvl2pPr>
            <a:lvl3pPr marL="1371600" lvl="2" indent="-304800" rtl="0">
              <a:spcBef>
                <a:spcPts val="400"/>
              </a:spcBef>
              <a:spcAft>
                <a:spcPts val="0"/>
              </a:spcAft>
              <a:buSzPts val="1200"/>
              <a:buChar char="■"/>
              <a:defRPr sz="1200"/>
            </a:lvl3pPr>
            <a:lvl4pPr marL="1828800" lvl="3" indent="-304800" rtl="0">
              <a:spcBef>
                <a:spcPts val="400"/>
              </a:spcBef>
              <a:spcAft>
                <a:spcPts val="0"/>
              </a:spcAft>
              <a:buSzPts val="1200"/>
              <a:buChar char="●"/>
              <a:defRPr sz="1200"/>
            </a:lvl4pPr>
            <a:lvl5pPr marL="2286000" lvl="4" indent="-304800" rtl="0">
              <a:spcBef>
                <a:spcPts val="400"/>
              </a:spcBef>
              <a:spcAft>
                <a:spcPts val="0"/>
              </a:spcAft>
              <a:buSzPts val="1200"/>
              <a:buChar char="○"/>
              <a:defRPr sz="1200"/>
            </a:lvl5pPr>
            <a:lvl6pPr marL="2743200" lvl="5" indent="-304800" rtl="0">
              <a:spcBef>
                <a:spcPts val="400"/>
              </a:spcBef>
              <a:spcAft>
                <a:spcPts val="0"/>
              </a:spcAft>
              <a:buSzPts val="1200"/>
              <a:buChar char="■"/>
              <a:defRPr sz="1200"/>
            </a:lvl6pPr>
            <a:lvl7pPr marL="3200400" lvl="6" indent="-304800" rtl="0">
              <a:spcBef>
                <a:spcPts val="400"/>
              </a:spcBef>
              <a:spcAft>
                <a:spcPts val="0"/>
              </a:spcAft>
              <a:buSzPts val="1200"/>
              <a:buChar char="●"/>
              <a:defRPr sz="1200"/>
            </a:lvl7pPr>
            <a:lvl8pPr marL="3657600" lvl="7" indent="-304800" rtl="0">
              <a:spcBef>
                <a:spcPts val="400"/>
              </a:spcBef>
              <a:spcAft>
                <a:spcPts val="0"/>
              </a:spcAft>
              <a:buSzPts val="1200"/>
              <a:buChar char="○"/>
              <a:defRPr sz="1200"/>
            </a:lvl8pPr>
            <a:lvl9pPr marL="4114800" lvl="8" indent="-304800" rtl="0">
              <a:spcBef>
                <a:spcPts val="400"/>
              </a:spcBef>
              <a:spcAft>
                <a:spcPts val="400"/>
              </a:spcAft>
              <a:buSzPts val="1200"/>
              <a:buChar char="■"/>
              <a:defRPr sz="1200"/>
            </a:lvl9pPr>
          </a:lstStyle>
          <a:p>
            <a:pPr lvl="0"/>
            <a:r>
              <a:rPr lang="en-US"/>
              <a:t>Click to edit Master text styles</a:t>
            </a:r>
          </a:p>
        </p:txBody>
      </p:sp>
      <p:sp>
        <p:nvSpPr>
          <p:cNvPr id="604" name="Google Shape;604;p98"/>
          <p:cNvSpPr>
            <a:spLocks noGrp="1"/>
          </p:cNvSpPr>
          <p:nvPr>
            <p:ph type="pic" idx="8"/>
          </p:nvPr>
        </p:nvSpPr>
        <p:spPr>
          <a:xfrm>
            <a:off x="4617725" y="994550"/>
            <a:ext cx="1993500" cy="1337400"/>
          </a:xfrm>
          <a:prstGeom prst="rect">
            <a:avLst/>
          </a:prstGeom>
          <a:noFill/>
          <a:ln>
            <a:noFill/>
          </a:ln>
        </p:spPr>
      </p:sp>
      <p:sp>
        <p:nvSpPr>
          <p:cNvPr id="605" name="Google Shape;605;p98"/>
          <p:cNvSpPr txBox="1">
            <a:spLocks noGrp="1"/>
          </p:cNvSpPr>
          <p:nvPr>
            <p:ph type="subTitle" idx="9"/>
          </p:nvPr>
        </p:nvSpPr>
        <p:spPr>
          <a:xfrm>
            <a:off x="4792250" y="2504375"/>
            <a:ext cx="1635300" cy="261300"/>
          </a:xfrm>
          <a:prstGeom prst="rect">
            <a:avLst/>
          </a:prstGeom>
        </p:spPr>
        <p:txBody>
          <a:bodyPr spcFirstLastPara="1" wrap="square" lIns="0" tIns="0" rIns="0" bIns="0" anchor="t" anchorCtr="0">
            <a:spAutoFit/>
          </a:bodyPr>
          <a:lstStyle>
            <a:lvl1pPr lvl="0" rtl="0">
              <a:spcBef>
                <a:spcPts val="0"/>
              </a:spcBef>
              <a:spcAft>
                <a:spcPts val="0"/>
              </a:spcAft>
              <a:buSzPts val="1600"/>
              <a:buNone/>
              <a:defRPr b="1"/>
            </a:lvl1pPr>
            <a:lvl2pPr lvl="1" rtl="0">
              <a:spcBef>
                <a:spcPts val="800"/>
              </a:spcBef>
              <a:spcAft>
                <a:spcPts val="0"/>
              </a:spcAft>
              <a:buSzPts val="1600"/>
              <a:buNone/>
              <a:defRPr/>
            </a:lvl2pPr>
            <a:lvl3pPr lvl="2" rtl="0">
              <a:spcBef>
                <a:spcPts val="800"/>
              </a:spcBef>
              <a:spcAft>
                <a:spcPts val="0"/>
              </a:spcAft>
              <a:buSzPts val="1600"/>
              <a:buNone/>
              <a:defRPr/>
            </a:lvl3pPr>
            <a:lvl4pPr lvl="3" rtl="0">
              <a:spcBef>
                <a:spcPts val="800"/>
              </a:spcBef>
              <a:spcAft>
                <a:spcPts val="0"/>
              </a:spcAft>
              <a:buSzPts val="1600"/>
              <a:buNone/>
              <a:defRPr/>
            </a:lvl4pPr>
            <a:lvl5pPr lvl="4" rtl="0">
              <a:spcBef>
                <a:spcPts val="800"/>
              </a:spcBef>
              <a:spcAft>
                <a:spcPts val="0"/>
              </a:spcAft>
              <a:buSzPts val="1600"/>
              <a:buNone/>
              <a:defRPr/>
            </a:lvl5pPr>
            <a:lvl6pPr lvl="5" rtl="0">
              <a:spcBef>
                <a:spcPts val="800"/>
              </a:spcBef>
              <a:spcAft>
                <a:spcPts val="0"/>
              </a:spcAft>
              <a:buSzPts val="1600"/>
              <a:buNone/>
              <a:defRPr/>
            </a:lvl6pPr>
            <a:lvl7pPr lvl="6" rtl="0">
              <a:spcBef>
                <a:spcPts val="800"/>
              </a:spcBef>
              <a:spcAft>
                <a:spcPts val="0"/>
              </a:spcAft>
              <a:buSzPts val="1600"/>
              <a:buNone/>
              <a:defRPr/>
            </a:lvl7pPr>
            <a:lvl8pPr lvl="7" rtl="0">
              <a:spcBef>
                <a:spcPts val="800"/>
              </a:spcBef>
              <a:spcAft>
                <a:spcPts val="0"/>
              </a:spcAft>
              <a:buSzPts val="1600"/>
              <a:buNone/>
              <a:defRPr/>
            </a:lvl8pPr>
            <a:lvl9pPr lvl="8" rtl="0">
              <a:spcBef>
                <a:spcPts val="800"/>
              </a:spcBef>
              <a:spcAft>
                <a:spcPts val="800"/>
              </a:spcAft>
              <a:buSzPts val="1600"/>
              <a:buNone/>
              <a:defRPr/>
            </a:lvl9pPr>
          </a:lstStyle>
          <a:p>
            <a:r>
              <a:rPr lang="en-US"/>
              <a:t>Click to edit Master subtitle style</a:t>
            </a:r>
            <a:endParaRPr/>
          </a:p>
        </p:txBody>
      </p:sp>
      <p:sp>
        <p:nvSpPr>
          <p:cNvPr id="606" name="Google Shape;606;p98"/>
          <p:cNvSpPr/>
          <p:nvPr/>
        </p:nvSpPr>
        <p:spPr>
          <a:xfrm>
            <a:off x="6702325" y="994550"/>
            <a:ext cx="1993500" cy="34161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07" name="Google Shape;607;p98"/>
          <p:cNvSpPr txBox="1">
            <a:spLocks noGrp="1"/>
          </p:cNvSpPr>
          <p:nvPr>
            <p:ph type="body" idx="13"/>
          </p:nvPr>
        </p:nvSpPr>
        <p:spPr>
          <a:xfrm>
            <a:off x="6873437" y="2823950"/>
            <a:ext cx="1638600" cy="13524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400"/>
              </a:spcBef>
              <a:spcAft>
                <a:spcPts val="0"/>
              </a:spcAft>
              <a:buSzPts val="1200"/>
              <a:buChar char="○"/>
              <a:defRPr sz="1200"/>
            </a:lvl2pPr>
            <a:lvl3pPr marL="1371600" lvl="2" indent="-304800" rtl="0">
              <a:spcBef>
                <a:spcPts val="400"/>
              </a:spcBef>
              <a:spcAft>
                <a:spcPts val="0"/>
              </a:spcAft>
              <a:buSzPts val="1200"/>
              <a:buChar char="■"/>
              <a:defRPr sz="1200"/>
            </a:lvl3pPr>
            <a:lvl4pPr marL="1828800" lvl="3" indent="-304800" rtl="0">
              <a:spcBef>
                <a:spcPts val="400"/>
              </a:spcBef>
              <a:spcAft>
                <a:spcPts val="0"/>
              </a:spcAft>
              <a:buSzPts val="1200"/>
              <a:buChar char="●"/>
              <a:defRPr sz="1200"/>
            </a:lvl4pPr>
            <a:lvl5pPr marL="2286000" lvl="4" indent="-304800" rtl="0">
              <a:spcBef>
                <a:spcPts val="400"/>
              </a:spcBef>
              <a:spcAft>
                <a:spcPts val="0"/>
              </a:spcAft>
              <a:buSzPts val="1200"/>
              <a:buChar char="○"/>
              <a:defRPr sz="1200"/>
            </a:lvl5pPr>
            <a:lvl6pPr marL="2743200" lvl="5" indent="-304800" rtl="0">
              <a:spcBef>
                <a:spcPts val="400"/>
              </a:spcBef>
              <a:spcAft>
                <a:spcPts val="0"/>
              </a:spcAft>
              <a:buSzPts val="1200"/>
              <a:buChar char="■"/>
              <a:defRPr sz="1200"/>
            </a:lvl6pPr>
            <a:lvl7pPr marL="3200400" lvl="6" indent="-304800" rtl="0">
              <a:spcBef>
                <a:spcPts val="400"/>
              </a:spcBef>
              <a:spcAft>
                <a:spcPts val="0"/>
              </a:spcAft>
              <a:buSzPts val="1200"/>
              <a:buChar char="●"/>
              <a:defRPr sz="1200"/>
            </a:lvl7pPr>
            <a:lvl8pPr marL="3657600" lvl="7" indent="-304800" rtl="0">
              <a:spcBef>
                <a:spcPts val="400"/>
              </a:spcBef>
              <a:spcAft>
                <a:spcPts val="0"/>
              </a:spcAft>
              <a:buSzPts val="1200"/>
              <a:buChar char="○"/>
              <a:defRPr sz="1200"/>
            </a:lvl8pPr>
            <a:lvl9pPr marL="4114800" lvl="8" indent="-304800" rtl="0">
              <a:spcBef>
                <a:spcPts val="400"/>
              </a:spcBef>
              <a:spcAft>
                <a:spcPts val="400"/>
              </a:spcAft>
              <a:buSzPts val="1200"/>
              <a:buChar char="■"/>
              <a:defRPr sz="1200"/>
            </a:lvl9pPr>
          </a:lstStyle>
          <a:p>
            <a:pPr lvl="0"/>
            <a:r>
              <a:rPr lang="en-US"/>
              <a:t>Click to edit Master text styles</a:t>
            </a:r>
          </a:p>
        </p:txBody>
      </p:sp>
      <p:sp>
        <p:nvSpPr>
          <p:cNvPr id="608" name="Google Shape;608;p98"/>
          <p:cNvSpPr>
            <a:spLocks noGrp="1"/>
          </p:cNvSpPr>
          <p:nvPr>
            <p:ph type="pic" idx="14"/>
          </p:nvPr>
        </p:nvSpPr>
        <p:spPr>
          <a:xfrm>
            <a:off x="6702325" y="994550"/>
            <a:ext cx="1993500" cy="1337400"/>
          </a:xfrm>
          <a:prstGeom prst="rect">
            <a:avLst/>
          </a:prstGeom>
          <a:noFill/>
          <a:ln>
            <a:noFill/>
          </a:ln>
        </p:spPr>
      </p:sp>
      <p:sp>
        <p:nvSpPr>
          <p:cNvPr id="609" name="Google Shape;609;p98"/>
          <p:cNvSpPr txBox="1">
            <a:spLocks noGrp="1"/>
          </p:cNvSpPr>
          <p:nvPr>
            <p:ph type="subTitle" idx="15"/>
          </p:nvPr>
        </p:nvSpPr>
        <p:spPr>
          <a:xfrm>
            <a:off x="6876850" y="2504375"/>
            <a:ext cx="1635300" cy="261300"/>
          </a:xfrm>
          <a:prstGeom prst="rect">
            <a:avLst/>
          </a:prstGeom>
        </p:spPr>
        <p:txBody>
          <a:bodyPr spcFirstLastPara="1" wrap="square" lIns="0" tIns="0" rIns="0" bIns="0" anchor="t" anchorCtr="0">
            <a:spAutoFit/>
          </a:bodyPr>
          <a:lstStyle>
            <a:lvl1pPr lvl="0" rtl="0">
              <a:spcBef>
                <a:spcPts val="0"/>
              </a:spcBef>
              <a:spcAft>
                <a:spcPts val="0"/>
              </a:spcAft>
              <a:buSzPts val="1600"/>
              <a:buNone/>
              <a:defRPr b="1"/>
            </a:lvl1pPr>
            <a:lvl2pPr lvl="1" rtl="0">
              <a:spcBef>
                <a:spcPts val="800"/>
              </a:spcBef>
              <a:spcAft>
                <a:spcPts val="0"/>
              </a:spcAft>
              <a:buSzPts val="1600"/>
              <a:buNone/>
              <a:defRPr/>
            </a:lvl2pPr>
            <a:lvl3pPr lvl="2" rtl="0">
              <a:spcBef>
                <a:spcPts val="800"/>
              </a:spcBef>
              <a:spcAft>
                <a:spcPts val="0"/>
              </a:spcAft>
              <a:buSzPts val="1600"/>
              <a:buNone/>
              <a:defRPr/>
            </a:lvl3pPr>
            <a:lvl4pPr lvl="3" rtl="0">
              <a:spcBef>
                <a:spcPts val="800"/>
              </a:spcBef>
              <a:spcAft>
                <a:spcPts val="0"/>
              </a:spcAft>
              <a:buSzPts val="1600"/>
              <a:buNone/>
              <a:defRPr/>
            </a:lvl4pPr>
            <a:lvl5pPr lvl="4" rtl="0">
              <a:spcBef>
                <a:spcPts val="800"/>
              </a:spcBef>
              <a:spcAft>
                <a:spcPts val="0"/>
              </a:spcAft>
              <a:buSzPts val="1600"/>
              <a:buNone/>
              <a:defRPr/>
            </a:lvl5pPr>
            <a:lvl6pPr lvl="5" rtl="0">
              <a:spcBef>
                <a:spcPts val="800"/>
              </a:spcBef>
              <a:spcAft>
                <a:spcPts val="0"/>
              </a:spcAft>
              <a:buSzPts val="1600"/>
              <a:buNone/>
              <a:defRPr/>
            </a:lvl6pPr>
            <a:lvl7pPr lvl="6" rtl="0">
              <a:spcBef>
                <a:spcPts val="800"/>
              </a:spcBef>
              <a:spcAft>
                <a:spcPts val="0"/>
              </a:spcAft>
              <a:buSzPts val="1600"/>
              <a:buNone/>
              <a:defRPr/>
            </a:lvl7pPr>
            <a:lvl8pPr lvl="7" rtl="0">
              <a:spcBef>
                <a:spcPts val="800"/>
              </a:spcBef>
              <a:spcAft>
                <a:spcPts val="0"/>
              </a:spcAft>
              <a:buSzPts val="1600"/>
              <a:buNone/>
              <a:defRPr/>
            </a:lvl8pPr>
            <a:lvl9pPr lvl="8" rtl="0">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6.10 Text and photo slide - Right">
  <p:cSld name="CUSTOM_22_1_1_1_1_1_1_2_1_1_1">
    <p:spTree>
      <p:nvGrpSpPr>
        <p:cNvPr id="1" name="Shape 610"/>
        <p:cNvGrpSpPr/>
        <p:nvPr/>
      </p:nvGrpSpPr>
      <p:grpSpPr>
        <a:xfrm>
          <a:off x="0" y="0"/>
          <a:ext cx="0" cy="0"/>
          <a:chOff x="0" y="0"/>
          <a:chExt cx="0" cy="0"/>
        </a:xfrm>
      </p:grpSpPr>
      <p:sp>
        <p:nvSpPr>
          <p:cNvPr id="611" name="Google Shape;611;p99"/>
          <p:cNvSpPr txBox="1">
            <a:spLocks noGrp="1"/>
          </p:cNvSpPr>
          <p:nvPr>
            <p:ph type="title"/>
          </p:nvPr>
        </p:nvSpPr>
        <p:spPr>
          <a:xfrm>
            <a:off x="420625" y="320050"/>
            <a:ext cx="8275200" cy="4551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12" name="Google Shape;612;p99"/>
          <p:cNvSpPr>
            <a:spLocks noGrp="1"/>
          </p:cNvSpPr>
          <p:nvPr>
            <p:ph type="pic" idx="2"/>
          </p:nvPr>
        </p:nvSpPr>
        <p:spPr>
          <a:xfrm>
            <a:off x="0" y="-9225"/>
            <a:ext cx="9144000" cy="5153400"/>
          </a:xfrm>
          <a:prstGeom prst="rect">
            <a:avLst/>
          </a:prstGeom>
          <a:noFill/>
          <a:ln>
            <a:noFill/>
          </a:ln>
        </p:spPr>
      </p:sp>
      <p:sp>
        <p:nvSpPr>
          <p:cNvPr id="613" name="Google Shape;613;p99"/>
          <p:cNvSpPr txBox="1">
            <a:spLocks noGrp="1"/>
          </p:cNvSpPr>
          <p:nvPr>
            <p:ph type="title" idx="3"/>
          </p:nvPr>
        </p:nvSpPr>
        <p:spPr>
          <a:xfrm>
            <a:off x="5356075" y="326850"/>
            <a:ext cx="3347400" cy="4827600"/>
          </a:xfrm>
          <a:prstGeom prst="rect">
            <a:avLst/>
          </a:prstGeom>
          <a:solidFill>
            <a:srgbClr val="FFFFFF">
              <a:alpha val="91060"/>
            </a:srgbClr>
          </a:solidFill>
        </p:spPr>
        <p:txBody>
          <a:bodyPr spcFirstLastPara="1" wrap="square" lIns="228600" tIns="137150" rIns="228600" bIns="91425" anchor="t" anchorCtr="0">
            <a:noAutofit/>
          </a:bodyPr>
          <a:lstStyle>
            <a:lvl1pPr lvl="0">
              <a:spcBef>
                <a:spcPts val="0"/>
              </a:spcBef>
              <a:spcAft>
                <a:spcPts val="0"/>
              </a:spcAft>
              <a:buSzPts val="2400"/>
              <a:buNone/>
              <a:defRPr sz="2400">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14" name="Google Shape;614;p99"/>
          <p:cNvSpPr txBox="1">
            <a:spLocks noGrp="1"/>
          </p:cNvSpPr>
          <p:nvPr>
            <p:ph type="body" idx="1"/>
          </p:nvPr>
        </p:nvSpPr>
        <p:spPr>
          <a:xfrm>
            <a:off x="5594275" y="994550"/>
            <a:ext cx="2799900" cy="38334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sz="1600"/>
            </a:lvl1pPr>
            <a:lvl2pPr marL="914400" lvl="1" indent="-330200">
              <a:spcBef>
                <a:spcPts val="800"/>
              </a:spcBef>
              <a:spcAft>
                <a:spcPts val="0"/>
              </a:spcAft>
              <a:buSzPts val="1600"/>
              <a:buChar char="○"/>
              <a:defRPr sz="1600"/>
            </a:lvl2pPr>
            <a:lvl3pPr marL="1371600" lvl="2" indent="-330200">
              <a:spcBef>
                <a:spcPts val="800"/>
              </a:spcBef>
              <a:spcAft>
                <a:spcPts val="0"/>
              </a:spcAft>
              <a:buSzPts val="1600"/>
              <a:buChar char="■"/>
              <a:defRPr sz="1600"/>
            </a:lvl3pPr>
            <a:lvl4pPr marL="1828800" lvl="3" indent="-330200">
              <a:spcBef>
                <a:spcPts val="800"/>
              </a:spcBef>
              <a:spcAft>
                <a:spcPts val="0"/>
              </a:spcAft>
              <a:buSzPts val="1600"/>
              <a:buChar char="●"/>
              <a:defRPr sz="1600"/>
            </a:lvl4pPr>
            <a:lvl5pPr marL="2286000" lvl="4" indent="-330200">
              <a:spcBef>
                <a:spcPts val="800"/>
              </a:spcBef>
              <a:spcAft>
                <a:spcPts val="0"/>
              </a:spcAft>
              <a:buSzPts val="1600"/>
              <a:buChar char="○"/>
              <a:defRPr sz="1600"/>
            </a:lvl5pPr>
            <a:lvl6pPr marL="2743200" lvl="5" indent="-330200">
              <a:spcBef>
                <a:spcPts val="800"/>
              </a:spcBef>
              <a:spcAft>
                <a:spcPts val="0"/>
              </a:spcAft>
              <a:buSzPts val="1600"/>
              <a:buChar char="■"/>
              <a:defRPr sz="1600"/>
            </a:lvl6pPr>
            <a:lvl7pPr marL="3200400" lvl="6" indent="-330200">
              <a:spcBef>
                <a:spcPts val="800"/>
              </a:spcBef>
              <a:spcAft>
                <a:spcPts val="0"/>
              </a:spcAft>
              <a:buSzPts val="1600"/>
              <a:buChar char="●"/>
              <a:defRPr sz="1600"/>
            </a:lvl7pPr>
            <a:lvl8pPr marL="3657600" lvl="7" indent="-330200">
              <a:spcBef>
                <a:spcPts val="800"/>
              </a:spcBef>
              <a:spcAft>
                <a:spcPts val="0"/>
              </a:spcAft>
              <a:buSzPts val="1600"/>
              <a:buChar char="○"/>
              <a:defRPr sz="1600"/>
            </a:lvl8pPr>
            <a:lvl9pPr marL="4114800" lvl="8" indent="-330200">
              <a:spcBef>
                <a:spcPts val="800"/>
              </a:spcBef>
              <a:spcAft>
                <a:spcPts val="800"/>
              </a:spcAft>
              <a:buSzPts val="1600"/>
              <a:buChar char="■"/>
              <a:defRPr sz="16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2 Agenda slide">
  <p:cSld name="CUSTOM_20_1_3">
    <p:bg>
      <p:bgPr>
        <a:solidFill>
          <a:schemeClr val="dk1"/>
        </a:solidFill>
        <a:effectLst/>
      </p:bgPr>
    </p:bg>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420625" y="994550"/>
            <a:ext cx="2935200" cy="3159000"/>
          </a:xfrm>
          <a:prstGeom prst="rect">
            <a:avLst/>
          </a:prstGeom>
        </p:spPr>
        <p:txBody>
          <a:bodyPr spcFirstLastPara="1" wrap="square" lIns="0" tIns="0" rIns="0" bIns="0" anchor="ctr" anchorCtr="0">
            <a:normAutofit/>
          </a:bodyPr>
          <a:lstStyle>
            <a:lvl1pPr lvl="0" algn="r" rtl="0">
              <a:spcBef>
                <a:spcPts val="0"/>
              </a:spcBef>
              <a:spcAft>
                <a:spcPts val="0"/>
              </a:spcAft>
              <a:buClr>
                <a:schemeClr val="lt1"/>
              </a:buClr>
              <a:buSzPts val="3200"/>
              <a:buNone/>
              <a:defRPr>
                <a:solidFill>
                  <a:schemeClr val="lt1"/>
                </a:solidFill>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67" name="Google Shape;67;p15"/>
          <p:cNvSpPr txBox="1"/>
          <p:nvPr/>
        </p:nvSpPr>
        <p:spPr>
          <a:xfrm>
            <a:off x="3625600" y="1134525"/>
            <a:ext cx="1057200" cy="2876400"/>
          </a:xfrm>
          <a:prstGeom prst="rect">
            <a:avLst/>
          </a:prstGeom>
          <a:noFill/>
          <a:ln>
            <a:noFill/>
          </a:ln>
        </p:spPr>
        <p:txBody>
          <a:bodyPr spcFirstLastPara="1" wrap="square" lIns="0" tIns="0" rIns="0" bIns="0" anchor="t" anchorCtr="0">
            <a:noAutofit/>
          </a:bodyPr>
          <a:lstStyle/>
          <a:p>
            <a:pPr marL="0" marR="0" lvl="0" indent="0" algn="l" rtl="0">
              <a:lnSpc>
                <a:spcPct val="80000"/>
              </a:lnSpc>
              <a:spcBef>
                <a:spcPts val="0"/>
              </a:spcBef>
              <a:spcAft>
                <a:spcPts val="0"/>
              </a:spcAft>
              <a:buClr>
                <a:srgbClr val="000000"/>
              </a:buClr>
              <a:buSzPts val="22500"/>
              <a:buFont typeface="Arial"/>
              <a:buNone/>
            </a:pPr>
            <a:r>
              <a:rPr lang="en" sz="22500" b="0" i="0" u="none" strike="noStrike" cap="none">
                <a:solidFill>
                  <a:srgbClr val="FFC627"/>
                </a:solidFill>
                <a:latin typeface="Arial"/>
                <a:ea typeface="Arial"/>
                <a:cs typeface="Arial"/>
                <a:sym typeface="Arial"/>
              </a:rPr>
              <a:t>{</a:t>
            </a:r>
            <a:endParaRPr sz="1100" b="0" i="0" u="none" strike="noStrike" cap="none">
              <a:solidFill>
                <a:srgbClr val="FFC627"/>
              </a:solidFill>
              <a:latin typeface="Arial"/>
              <a:ea typeface="Arial"/>
              <a:cs typeface="Arial"/>
              <a:sym typeface="Arial"/>
            </a:endParaRPr>
          </a:p>
        </p:txBody>
      </p:sp>
      <p:sp>
        <p:nvSpPr>
          <p:cNvPr id="68" name="Google Shape;68;p15"/>
          <p:cNvSpPr txBox="1">
            <a:spLocks noGrp="1"/>
          </p:cNvSpPr>
          <p:nvPr>
            <p:ph type="body" idx="1"/>
          </p:nvPr>
        </p:nvSpPr>
        <p:spPr>
          <a:xfrm>
            <a:off x="5072075" y="1012025"/>
            <a:ext cx="3624000" cy="3164400"/>
          </a:xfrm>
          <a:prstGeom prst="rect">
            <a:avLst/>
          </a:prstGeom>
        </p:spPr>
        <p:txBody>
          <a:bodyPr spcFirstLastPara="1" wrap="square" lIns="0" tIns="0" rIns="0" bIns="0" anchor="ctr" anchorCtr="0">
            <a:normAutofit/>
          </a:bodyPr>
          <a:lstStyle>
            <a:lvl1pPr marL="457200" lvl="0" indent="-330200">
              <a:spcBef>
                <a:spcPts val="0"/>
              </a:spcBef>
              <a:spcAft>
                <a:spcPts val="0"/>
              </a:spcAft>
              <a:buClr>
                <a:schemeClr val="lt1"/>
              </a:buClr>
              <a:buSzPts val="1600"/>
              <a:buChar char="●"/>
              <a:defRPr>
                <a:solidFill>
                  <a:schemeClr val="lt1"/>
                </a:solidFill>
              </a:defRPr>
            </a:lvl1pPr>
            <a:lvl2pPr marL="914400" lvl="1" indent="-330200">
              <a:spcBef>
                <a:spcPts val="800"/>
              </a:spcBef>
              <a:spcAft>
                <a:spcPts val="0"/>
              </a:spcAft>
              <a:buClr>
                <a:schemeClr val="lt1"/>
              </a:buClr>
              <a:buSzPts val="1600"/>
              <a:buChar char="○"/>
              <a:defRPr>
                <a:solidFill>
                  <a:schemeClr val="lt1"/>
                </a:solidFill>
              </a:defRPr>
            </a:lvl2pPr>
            <a:lvl3pPr marL="1371600" lvl="2" indent="-330200">
              <a:spcBef>
                <a:spcPts val="800"/>
              </a:spcBef>
              <a:spcAft>
                <a:spcPts val="0"/>
              </a:spcAft>
              <a:buClr>
                <a:schemeClr val="lt1"/>
              </a:buClr>
              <a:buSzPts val="1600"/>
              <a:buChar char="■"/>
              <a:defRPr>
                <a:solidFill>
                  <a:schemeClr val="lt1"/>
                </a:solidFill>
              </a:defRPr>
            </a:lvl3pPr>
            <a:lvl4pPr marL="1828800" lvl="3" indent="-330200">
              <a:spcBef>
                <a:spcPts val="800"/>
              </a:spcBef>
              <a:spcAft>
                <a:spcPts val="0"/>
              </a:spcAft>
              <a:buClr>
                <a:schemeClr val="lt1"/>
              </a:buClr>
              <a:buSzPts val="1600"/>
              <a:buChar char="●"/>
              <a:defRPr>
                <a:solidFill>
                  <a:schemeClr val="lt1"/>
                </a:solidFill>
              </a:defRPr>
            </a:lvl4pPr>
            <a:lvl5pPr marL="2286000" lvl="4" indent="-330200">
              <a:spcBef>
                <a:spcPts val="800"/>
              </a:spcBef>
              <a:spcAft>
                <a:spcPts val="0"/>
              </a:spcAft>
              <a:buClr>
                <a:schemeClr val="lt1"/>
              </a:buClr>
              <a:buSzPts val="1600"/>
              <a:buChar char="○"/>
              <a:defRPr>
                <a:solidFill>
                  <a:schemeClr val="lt1"/>
                </a:solidFill>
              </a:defRPr>
            </a:lvl5pPr>
            <a:lvl6pPr marL="2743200" lvl="5" indent="-330200">
              <a:spcBef>
                <a:spcPts val="800"/>
              </a:spcBef>
              <a:spcAft>
                <a:spcPts val="0"/>
              </a:spcAft>
              <a:buClr>
                <a:schemeClr val="lt1"/>
              </a:buClr>
              <a:buSzPts val="1600"/>
              <a:buChar char="■"/>
              <a:defRPr>
                <a:solidFill>
                  <a:schemeClr val="lt1"/>
                </a:solidFill>
              </a:defRPr>
            </a:lvl6pPr>
            <a:lvl7pPr marL="3200400" lvl="6" indent="-330200">
              <a:spcBef>
                <a:spcPts val="800"/>
              </a:spcBef>
              <a:spcAft>
                <a:spcPts val="0"/>
              </a:spcAft>
              <a:buClr>
                <a:schemeClr val="lt1"/>
              </a:buClr>
              <a:buSzPts val="1600"/>
              <a:buChar char="●"/>
              <a:defRPr>
                <a:solidFill>
                  <a:schemeClr val="lt1"/>
                </a:solidFill>
              </a:defRPr>
            </a:lvl7pPr>
            <a:lvl8pPr marL="3657600" lvl="7" indent="-330200">
              <a:spcBef>
                <a:spcPts val="800"/>
              </a:spcBef>
              <a:spcAft>
                <a:spcPts val="0"/>
              </a:spcAft>
              <a:buClr>
                <a:schemeClr val="lt1"/>
              </a:buClr>
              <a:buSzPts val="1600"/>
              <a:buChar char="○"/>
              <a:defRPr>
                <a:solidFill>
                  <a:schemeClr val="lt1"/>
                </a:solidFill>
              </a:defRPr>
            </a:lvl8pPr>
            <a:lvl9pPr marL="4114800" lvl="8" indent="-330200">
              <a:spcBef>
                <a:spcPts val="800"/>
              </a:spcBef>
              <a:spcAft>
                <a:spcPts val="800"/>
              </a:spcAft>
              <a:buClr>
                <a:schemeClr val="lt1"/>
              </a:buClr>
              <a:buSzPts val="1600"/>
              <a:buChar char="■"/>
              <a:defRPr>
                <a:solidFill>
                  <a:schemeClr val="lt1"/>
                </a:solidFill>
              </a:defRPr>
            </a:lvl9pPr>
          </a:lstStyle>
          <a:p>
            <a:pPr lvl="0"/>
            <a:r>
              <a:rPr lang="en-US"/>
              <a:t>Click to edit Master text styles</a:t>
            </a: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6.10 Text and photo slide - Left">
  <p:cSld name="CUSTOM_23_1_1_1_1_1_1_2_1_1_1">
    <p:spTree>
      <p:nvGrpSpPr>
        <p:cNvPr id="1" name="Shape 615"/>
        <p:cNvGrpSpPr/>
        <p:nvPr/>
      </p:nvGrpSpPr>
      <p:grpSpPr>
        <a:xfrm>
          <a:off x="0" y="0"/>
          <a:ext cx="0" cy="0"/>
          <a:chOff x="0" y="0"/>
          <a:chExt cx="0" cy="0"/>
        </a:xfrm>
      </p:grpSpPr>
      <p:sp>
        <p:nvSpPr>
          <p:cNvPr id="616" name="Google Shape;616;p100"/>
          <p:cNvSpPr>
            <a:spLocks noGrp="1"/>
          </p:cNvSpPr>
          <p:nvPr>
            <p:ph type="pic" idx="2"/>
          </p:nvPr>
        </p:nvSpPr>
        <p:spPr>
          <a:xfrm>
            <a:off x="0" y="-9225"/>
            <a:ext cx="9162600" cy="5163600"/>
          </a:xfrm>
          <a:prstGeom prst="rect">
            <a:avLst/>
          </a:prstGeom>
          <a:noFill/>
          <a:ln>
            <a:noFill/>
          </a:ln>
        </p:spPr>
      </p:sp>
      <p:sp>
        <p:nvSpPr>
          <p:cNvPr id="617" name="Google Shape;617;p100"/>
          <p:cNvSpPr txBox="1">
            <a:spLocks noGrp="1"/>
          </p:cNvSpPr>
          <p:nvPr>
            <p:ph type="title"/>
          </p:nvPr>
        </p:nvSpPr>
        <p:spPr>
          <a:xfrm>
            <a:off x="420275" y="326850"/>
            <a:ext cx="3347400" cy="4827600"/>
          </a:xfrm>
          <a:prstGeom prst="rect">
            <a:avLst/>
          </a:prstGeom>
          <a:solidFill>
            <a:srgbClr val="FFFFFF">
              <a:alpha val="91060"/>
            </a:srgbClr>
          </a:solidFill>
        </p:spPr>
        <p:txBody>
          <a:bodyPr spcFirstLastPara="1" wrap="square" lIns="228600" tIns="137150" rIns="228600" bIns="91425" anchor="t" anchorCtr="0">
            <a:noAutofit/>
          </a:bodyPr>
          <a:lstStyle>
            <a:lvl1pPr lvl="0">
              <a:spcBef>
                <a:spcPts val="0"/>
              </a:spcBef>
              <a:spcAft>
                <a:spcPts val="0"/>
              </a:spcAft>
              <a:buSzPts val="2400"/>
              <a:buNone/>
              <a:defRPr sz="2400">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18" name="Google Shape;618;p100"/>
          <p:cNvSpPr txBox="1">
            <a:spLocks noGrp="1"/>
          </p:cNvSpPr>
          <p:nvPr>
            <p:ph type="body" idx="1"/>
          </p:nvPr>
        </p:nvSpPr>
        <p:spPr>
          <a:xfrm>
            <a:off x="658475" y="994550"/>
            <a:ext cx="2799900" cy="38334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sz="1600"/>
            </a:lvl1pPr>
            <a:lvl2pPr marL="914400" lvl="1" indent="-330200">
              <a:spcBef>
                <a:spcPts val="800"/>
              </a:spcBef>
              <a:spcAft>
                <a:spcPts val="0"/>
              </a:spcAft>
              <a:buSzPts val="1600"/>
              <a:buChar char="○"/>
              <a:defRPr sz="1600"/>
            </a:lvl2pPr>
            <a:lvl3pPr marL="1371600" lvl="2" indent="-330200">
              <a:spcBef>
                <a:spcPts val="800"/>
              </a:spcBef>
              <a:spcAft>
                <a:spcPts val="0"/>
              </a:spcAft>
              <a:buSzPts val="1600"/>
              <a:buChar char="■"/>
              <a:defRPr sz="1600"/>
            </a:lvl3pPr>
            <a:lvl4pPr marL="1828800" lvl="3" indent="-330200">
              <a:spcBef>
                <a:spcPts val="800"/>
              </a:spcBef>
              <a:spcAft>
                <a:spcPts val="0"/>
              </a:spcAft>
              <a:buSzPts val="1600"/>
              <a:buChar char="●"/>
              <a:defRPr sz="1600"/>
            </a:lvl4pPr>
            <a:lvl5pPr marL="2286000" lvl="4" indent="-330200">
              <a:spcBef>
                <a:spcPts val="800"/>
              </a:spcBef>
              <a:spcAft>
                <a:spcPts val="0"/>
              </a:spcAft>
              <a:buSzPts val="1600"/>
              <a:buChar char="○"/>
              <a:defRPr sz="1600"/>
            </a:lvl5pPr>
            <a:lvl6pPr marL="2743200" lvl="5" indent="-330200">
              <a:spcBef>
                <a:spcPts val="800"/>
              </a:spcBef>
              <a:spcAft>
                <a:spcPts val="0"/>
              </a:spcAft>
              <a:buSzPts val="1600"/>
              <a:buChar char="■"/>
              <a:defRPr sz="1600"/>
            </a:lvl6pPr>
            <a:lvl7pPr marL="3200400" lvl="6" indent="-330200">
              <a:spcBef>
                <a:spcPts val="800"/>
              </a:spcBef>
              <a:spcAft>
                <a:spcPts val="0"/>
              </a:spcAft>
              <a:buSzPts val="1600"/>
              <a:buChar char="●"/>
              <a:defRPr sz="1600"/>
            </a:lvl7pPr>
            <a:lvl8pPr marL="3657600" lvl="7" indent="-330200">
              <a:spcBef>
                <a:spcPts val="800"/>
              </a:spcBef>
              <a:spcAft>
                <a:spcPts val="0"/>
              </a:spcAft>
              <a:buSzPts val="1600"/>
              <a:buChar char="○"/>
              <a:defRPr sz="1600"/>
            </a:lvl8pPr>
            <a:lvl9pPr marL="4114800" lvl="8" indent="-330200">
              <a:spcBef>
                <a:spcPts val="800"/>
              </a:spcBef>
              <a:spcAft>
                <a:spcPts val="800"/>
              </a:spcAft>
              <a:buSzPts val="1600"/>
              <a:buChar char="■"/>
              <a:defRPr sz="1600"/>
            </a:lvl9pPr>
          </a:lstStyle>
          <a:p>
            <a:pPr lvl="0"/>
            <a:r>
              <a:rPr lang="en-US"/>
              <a:t>Click to edit Master text styles</a:t>
            </a: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6.11 Text and photo slide - News layout">
  <p:cSld name="CUSTOM_23_1_1_1_1_1_1_2_1_3">
    <p:spTree>
      <p:nvGrpSpPr>
        <p:cNvPr id="1" name="Shape 619"/>
        <p:cNvGrpSpPr/>
        <p:nvPr/>
      </p:nvGrpSpPr>
      <p:grpSpPr>
        <a:xfrm>
          <a:off x="0" y="0"/>
          <a:ext cx="0" cy="0"/>
          <a:chOff x="0" y="0"/>
          <a:chExt cx="0" cy="0"/>
        </a:xfrm>
      </p:grpSpPr>
      <p:sp>
        <p:nvSpPr>
          <p:cNvPr id="620" name="Google Shape;620;p101"/>
          <p:cNvSpPr>
            <a:spLocks noGrp="1"/>
          </p:cNvSpPr>
          <p:nvPr>
            <p:ph type="pic" idx="2"/>
          </p:nvPr>
        </p:nvSpPr>
        <p:spPr>
          <a:xfrm>
            <a:off x="9225" y="-9225"/>
            <a:ext cx="9144000" cy="2429400"/>
          </a:xfrm>
          <a:prstGeom prst="rect">
            <a:avLst/>
          </a:prstGeom>
          <a:noFill/>
          <a:ln>
            <a:noFill/>
          </a:ln>
        </p:spPr>
      </p:sp>
      <p:sp>
        <p:nvSpPr>
          <p:cNvPr id="621" name="Google Shape;621;p101"/>
          <p:cNvSpPr txBox="1">
            <a:spLocks noGrp="1"/>
          </p:cNvSpPr>
          <p:nvPr>
            <p:ph type="title"/>
          </p:nvPr>
        </p:nvSpPr>
        <p:spPr>
          <a:xfrm>
            <a:off x="722550" y="1725450"/>
            <a:ext cx="7671600" cy="3102600"/>
          </a:xfrm>
          <a:prstGeom prst="rect">
            <a:avLst/>
          </a:prstGeom>
          <a:solidFill>
            <a:schemeClr val="lt1"/>
          </a:solidFill>
          <a:ln>
            <a:noFill/>
          </a:ln>
        </p:spPr>
        <p:txBody>
          <a:bodyPr spcFirstLastPara="1" wrap="square" lIns="182875" tIns="228600" rIns="228600" bIns="228600" anchor="t" anchorCtr="0">
            <a:spAutoFit/>
          </a:bodyPr>
          <a:lstStyle>
            <a:lvl1pPr lvl="0">
              <a:spcBef>
                <a:spcPts val="0"/>
              </a:spcBef>
              <a:spcAft>
                <a:spcPts val="0"/>
              </a:spcAft>
              <a:buSzPts val="2400"/>
              <a:buNone/>
              <a:defRPr sz="2400">
                <a:highlight>
                  <a:schemeClr val="accent1"/>
                </a:highlight>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22" name="Google Shape;622;p101"/>
          <p:cNvSpPr txBox="1">
            <a:spLocks noGrp="1"/>
          </p:cNvSpPr>
          <p:nvPr>
            <p:ph type="body" idx="1"/>
          </p:nvPr>
        </p:nvSpPr>
        <p:spPr>
          <a:xfrm>
            <a:off x="917225" y="2482075"/>
            <a:ext cx="7282500" cy="1694400"/>
          </a:xfrm>
          <a:prstGeom prst="rect">
            <a:avLst/>
          </a:prstGeom>
        </p:spPr>
        <p:txBody>
          <a:bodyPr spcFirstLastPara="1" wrap="square" lIns="0" tIns="0" rIns="0" bIns="0" anchor="t" anchorCtr="0">
            <a:normAutofit/>
          </a:bodyPr>
          <a:lstStyle>
            <a:lvl1pPr marL="457200" lvl="0" indent="-330200">
              <a:spcBef>
                <a:spcPts val="0"/>
              </a:spcBef>
              <a:spcAft>
                <a:spcPts val="0"/>
              </a:spcAft>
              <a:buSzPts val="1600"/>
              <a:buChar char="●"/>
              <a:defRPr sz="1600"/>
            </a:lvl1pPr>
            <a:lvl2pPr marL="914400" lvl="1" indent="-330200">
              <a:spcBef>
                <a:spcPts val="800"/>
              </a:spcBef>
              <a:spcAft>
                <a:spcPts val="0"/>
              </a:spcAft>
              <a:buSzPts val="1600"/>
              <a:buChar char="○"/>
              <a:defRPr sz="1600"/>
            </a:lvl2pPr>
            <a:lvl3pPr marL="1371600" lvl="2" indent="-330200">
              <a:spcBef>
                <a:spcPts val="800"/>
              </a:spcBef>
              <a:spcAft>
                <a:spcPts val="0"/>
              </a:spcAft>
              <a:buSzPts val="1600"/>
              <a:buChar char="■"/>
              <a:defRPr sz="1600"/>
            </a:lvl3pPr>
            <a:lvl4pPr marL="1828800" lvl="3" indent="-330200">
              <a:spcBef>
                <a:spcPts val="800"/>
              </a:spcBef>
              <a:spcAft>
                <a:spcPts val="0"/>
              </a:spcAft>
              <a:buSzPts val="1600"/>
              <a:buChar char="●"/>
              <a:defRPr sz="1600"/>
            </a:lvl4pPr>
            <a:lvl5pPr marL="2286000" lvl="4" indent="-330200">
              <a:spcBef>
                <a:spcPts val="800"/>
              </a:spcBef>
              <a:spcAft>
                <a:spcPts val="0"/>
              </a:spcAft>
              <a:buSzPts val="1600"/>
              <a:buChar char="○"/>
              <a:defRPr sz="1600"/>
            </a:lvl5pPr>
            <a:lvl6pPr marL="2743200" lvl="5" indent="-330200">
              <a:spcBef>
                <a:spcPts val="800"/>
              </a:spcBef>
              <a:spcAft>
                <a:spcPts val="0"/>
              </a:spcAft>
              <a:buSzPts val="1600"/>
              <a:buChar char="■"/>
              <a:defRPr sz="1600"/>
            </a:lvl6pPr>
            <a:lvl7pPr marL="3200400" lvl="6" indent="-330200">
              <a:spcBef>
                <a:spcPts val="800"/>
              </a:spcBef>
              <a:spcAft>
                <a:spcPts val="0"/>
              </a:spcAft>
              <a:buSzPts val="1600"/>
              <a:buChar char="●"/>
              <a:defRPr sz="1600"/>
            </a:lvl7pPr>
            <a:lvl8pPr marL="3657600" lvl="7" indent="-330200">
              <a:spcBef>
                <a:spcPts val="800"/>
              </a:spcBef>
              <a:spcAft>
                <a:spcPts val="0"/>
              </a:spcAft>
              <a:buSzPts val="1600"/>
              <a:buChar char="○"/>
              <a:defRPr sz="1600"/>
            </a:lvl8pPr>
            <a:lvl9pPr marL="4114800" lvl="8" indent="-330200">
              <a:spcBef>
                <a:spcPts val="800"/>
              </a:spcBef>
              <a:spcAft>
                <a:spcPts val="800"/>
              </a:spcAft>
              <a:buSzPts val="1600"/>
              <a:buChar char="■"/>
              <a:defRPr sz="1600"/>
            </a:lvl9pPr>
          </a:lstStyle>
          <a:p>
            <a:pPr lvl="0"/>
            <a:r>
              <a:rPr lang="en-US"/>
              <a:t>Click to edit Master text styles</a:t>
            </a: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7 Number and stat slide options →">
  <p:cSld name="CUSTOM_23_1_1_1_1_2_1_1_1_1_1_1_1_1_1_2_1">
    <p:bg>
      <p:bgPr>
        <a:solidFill>
          <a:schemeClr val="accent5"/>
        </a:solidFill>
        <a:effectLst/>
      </p:bgPr>
    </p:bg>
    <p:spTree>
      <p:nvGrpSpPr>
        <p:cNvPr id="1" name="Shape 623"/>
        <p:cNvGrpSpPr/>
        <p:nvPr/>
      </p:nvGrpSpPr>
      <p:grpSpPr>
        <a:xfrm>
          <a:off x="0" y="0"/>
          <a:ext cx="0" cy="0"/>
          <a:chOff x="0" y="0"/>
          <a:chExt cx="0" cy="0"/>
        </a:xfrm>
      </p:grpSpPr>
      <p:sp>
        <p:nvSpPr>
          <p:cNvPr id="624" name="Google Shape;624;p102"/>
          <p:cNvSpPr txBox="1"/>
          <p:nvPr/>
        </p:nvSpPr>
        <p:spPr>
          <a:xfrm>
            <a:off x="2411725" y="1574249"/>
            <a:ext cx="6288300" cy="1995000"/>
          </a:xfrm>
          <a:prstGeom prst="rect">
            <a:avLst/>
          </a:prstGeom>
          <a:noFill/>
          <a:ln>
            <a:noFill/>
          </a:ln>
        </p:spPr>
        <p:txBody>
          <a:bodyPr spcFirstLastPara="1" wrap="square" lIns="0" tIns="0" rIns="0" bIns="0" anchor="ctr" anchorCtr="0">
            <a:spAutoFit/>
          </a:bodyPr>
          <a:lstStyle/>
          <a:p>
            <a:pPr marL="0" lvl="0" indent="0" algn="l" rtl="0">
              <a:lnSpc>
                <a:spcPct val="90000"/>
              </a:lnSpc>
              <a:spcBef>
                <a:spcPts val="0"/>
              </a:spcBef>
              <a:spcAft>
                <a:spcPts val="0"/>
              </a:spcAft>
              <a:buNone/>
            </a:pPr>
            <a:r>
              <a:rPr lang="en" sz="7200" b="1">
                <a:solidFill>
                  <a:srgbClr val="FFFFFF"/>
                </a:solidFill>
                <a:highlight>
                  <a:schemeClr val="dk1"/>
                </a:highlight>
              </a:rPr>
              <a:t>Number and stat slides</a:t>
            </a:r>
            <a:endParaRPr sz="7200" b="1">
              <a:solidFill>
                <a:srgbClr val="FFFFFF"/>
              </a:solidFill>
              <a:highlight>
                <a:schemeClr val="dk1"/>
              </a:highlight>
            </a:endParaRPr>
          </a:p>
        </p:txBody>
      </p:sp>
      <p:sp>
        <p:nvSpPr>
          <p:cNvPr id="625" name="Google Shape;625;p102"/>
          <p:cNvSpPr/>
          <p:nvPr/>
        </p:nvSpPr>
        <p:spPr>
          <a:xfrm>
            <a:off x="0" y="0"/>
            <a:ext cx="2168400" cy="5143500"/>
          </a:xfrm>
          <a:prstGeom prst="rightArrowCallout">
            <a:avLst>
              <a:gd name="adj1" fmla="val 25000"/>
              <a:gd name="adj2" fmla="val 25000"/>
              <a:gd name="adj3" fmla="val 25000"/>
              <a:gd name="adj4" fmla="val 6497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7.1 Number and stat slide - 6 stats">
  <p:cSld name="CUSTOM_23_1_1_1_1_1_1_1_1_1_1_1">
    <p:spTree>
      <p:nvGrpSpPr>
        <p:cNvPr id="1" name="Shape 635"/>
        <p:cNvGrpSpPr/>
        <p:nvPr/>
      </p:nvGrpSpPr>
      <p:grpSpPr>
        <a:xfrm>
          <a:off x="0" y="0"/>
          <a:ext cx="0" cy="0"/>
          <a:chOff x="0" y="0"/>
          <a:chExt cx="0" cy="0"/>
        </a:xfrm>
      </p:grpSpPr>
      <p:sp>
        <p:nvSpPr>
          <p:cNvPr id="636" name="Google Shape;636;p104"/>
          <p:cNvSpPr txBox="1">
            <a:spLocks noGrp="1"/>
          </p:cNvSpPr>
          <p:nvPr>
            <p:ph type="body" idx="1"/>
          </p:nvPr>
        </p:nvSpPr>
        <p:spPr>
          <a:xfrm>
            <a:off x="420625" y="2235000"/>
            <a:ext cx="2414100" cy="3345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637" name="Google Shape;637;p104"/>
          <p:cNvSpPr txBox="1">
            <a:spLocks noGrp="1"/>
          </p:cNvSpPr>
          <p:nvPr>
            <p:ph type="body" idx="2"/>
          </p:nvPr>
        </p:nvSpPr>
        <p:spPr>
          <a:xfrm>
            <a:off x="3353200" y="2235000"/>
            <a:ext cx="2414100" cy="3345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638" name="Google Shape;638;p104"/>
          <p:cNvSpPr txBox="1">
            <a:spLocks noGrp="1"/>
          </p:cNvSpPr>
          <p:nvPr>
            <p:ph type="body" idx="3"/>
          </p:nvPr>
        </p:nvSpPr>
        <p:spPr>
          <a:xfrm>
            <a:off x="6285775" y="2235000"/>
            <a:ext cx="2414100" cy="3345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639" name="Google Shape;639;p104"/>
          <p:cNvSpPr txBox="1">
            <a:spLocks noGrp="1"/>
          </p:cNvSpPr>
          <p:nvPr>
            <p:ph type="title"/>
          </p:nvPr>
        </p:nvSpPr>
        <p:spPr>
          <a:xfrm>
            <a:off x="436825" y="1692650"/>
            <a:ext cx="2414100" cy="400500"/>
          </a:xfrm>
          <a:prstGeom prst="rect">
            <a:avLst/>
          </a:prstGeom>
        </p:spPr>
        <p:txBody>
          <a:bodyPr spcFirstLastPara="1" wrap="square" lIns="0" tIns="0" rIns="0" bIns="0" anchor="t" anchorCtr="0">
            <a:normAutofit/>
          </a:bodyPr>
          <a:lstStyle>
            <a:lvl1pPr lvl="0">
              <a:spcBef>
                <a:spcPts val="0"/>
              </a:spcBef>
              <a:spcAft>
                <a:spcPts val="0"/>
              </a:spcAft>
              <a:buSzPts val="4000"/>
              <a:buNone/>
              <a:defRPr sz="4000">
                <a:highlight>
                  <a:schemeClr val="accent1"/>
                </a:highlight>
              </a:defRPr>
            </a:lvl1pPr>
            <a:lvl2pPr lvl="1">
              <a:spcBef>
                <a:spcPts val="0"/>
              </a:spcBef>
              <a:spcAft>
                <a:spcPts val="0"/>
              </a:spcAft>
              <a:buSzPts val="4000"/>
              <a:buNone/>
              <a:defRPr sz="4000"/>
            </a:lvl2pPr>
            <a:lvl3pPr lvl="2">
              <a:spcBef>
                <a:spcPts val="800"/>
              </a:spcBef>
              <a:spcAft>
                <a:spcPts val="0"/>
              </a:spcAft>
              <a:buSzPts val="4000"/>
              <a:buNone/>
              <a:defRPr sz="4000"/>
            </a:lvl3pPr>
            <a:lvl4pPr lvl="3">
              <a:spcBef>
                <a:spcPts val="800"/>
              </a:spcBef>
              <a:spcAft>
                <a:spcPts val="0"/>
              </a:spcAft>
              <a:buSzPts val="4000"/>
              <a:buNone/>
              <a:defRPr sz="4000"/>
            </a:lvl4pPr>
            <a:lvl5pPr lvl="4">
              <a:spcBef>
                <a:spcPts val="800"/>
              </a:spcBef>
              <a:spcAft>
                <a:spcPts val="0"/>
              </a:spcAft>
              <a:buSzPts val="4000"/>
              <a:buNone/>
              <a:defRPr sz="4000"/>
            </a:lvl5pPr>
            <a:lvl6pPr lvl="5">
              <a:spcBef>
                <a:spcPts val="800"/>
              </a:spcBef>
              <a:spcAft>
                <a:spcPts val="0"/>
              </a:spcAft>
              <a:buSzPts val="4000"/>
              <a:buNone/>
              <a:defRPr sz="4000"/>
            </a:lvl6pPr>
            <a:lvl7pPr lvl="6">
              <a:spcBef>
                <a:spcPts val="800"/>
              </a:spcBef>
              <a:spcAft>
                <a:spcPts val="0"/>
              </a:spcAft>
              <a:buSzPts val="4000"/>
              <a:buNone/>
              <a:defRPr sz="4000"/>
            </a:lvl7pPr>
            <a:lvl8pPr lvl="7">
              <a:spcBef>
                <a:spcPts val="800"/>
              </a:spcBef>
              <a:spcAft>
                <a:spcPts val="0"/>
              </a:spcAft>
              <a:buSzPts val="4000"/>
              <a:buNone/>
              <a:defRPr sz="4000"/>
            </a:lvl8pPr>
            <a:lvl9pPr lvl="8">
              <a:spcBef>
                <a:spcPts val="800"/>
              </a:spcBef>
              <a:spcAft>
                <a:spcPts val="800"/>
              </a:spcAft>
              <a:buSzPts val="4000"/>
              <a:buNone/>
              <a:defRPr sz="4000"/>
            </a:lvl9pPr>
          </a:lstStyle>
          <a:p>
            <a:r>
              <a:rPr lang="en-US"/>
              <a:t>Click to edit Master title style</a:t>
            </a:r>
            <a:endParaRPr/>
          </a:p>
        </p:txBody>
      </p:sp>
      <p:sp>
        <p:nvSpPr>
          <p:cNvPr id="640" name="Google Shape;640;p104"/>
          <p:cNvSpPr txBox="1">
            <a:spLocks noGrp="1"/>
          </p:cNvSpPr>
          <p:nvPr>
            <p:ph type="title" idx="4"/>
          </p:nvPr>
        </p:nvSpPr>
        <p:spPr>
          <a:xfrm>
            <a:off x="3353200" y="1692650"/>
            <a:ext cx="2414100" cy="400500"/>
          </a:xfrm>
          <a:prstGeom prst="rect">
            <a:avLst/>
          </a:prstGeom>
        </p:spPr>
        <p:txBody>
          <a:bodyPr spcFirstLastPara="1" wrap="square" lIns="0" tIns="0" rIns="0" bIns="0" anchor="t" anchorCtr="0">
            <a:normAutofit/>
          </a:bodyPr>
          <a:lstStyle>
            <a:lvl1pPr lvl="0">
              <a:spcBef>
                <a:spcPts val="0"/>
              </a:spcBef>
              <a:spcAft>
                <a:spcPts val="0"/>
              </a:spcAft>
              <a:buSzPts val="4000"/>
              <a:buNone/>
              <a:defRPr sz="4000">
                <a:highlight>
                  <a:schemeClr val="accent1"/>
                </a:highlight>
              </a:defRPr>
            </a:lvl1pPr>
            <a:lvl2pPr lvl="1">
              <a:spcBef>
                <a:spcPts val="0"/>
              </a:spcBef>
              <a:spcAft>
                <a:spcPts val="0"/>
              </a:spcAft>
              <a:buSzPts val="4000"/>
              <a:buNone/>
              <a:defRPr sz="4000"/>
            </a:lvl2pPr>
            <a:lvl3pPr lvl="2">
              <a:spcBef>
                <a:spcPts val="800"/>
              </a:spcBef>
              <a:spcAft>
                <a:spcPts val="0"/>
              </a:spcAft>
              <a:buSzPts val="4000"/>
              <a:buNone/>
              <a:defRPr sz="4000"/>
            </a:lvl3pPr>
            <a:lvl4pPr lvl="3">
              <a:spcBef>
                <a:spcPts val="800"/>
              </a:spcBef>
              <a:spcAft>
                <a:spcPts val="0"/>
              </a:spcAft>
              <a:buSzPts val="4000"/>
              <a:buNone/>
              <a:defRPr sz="4000"/>
            </a:lvl4pPr>
            <a:lvl5pPr lvl="4">
              <a:spcBef>
                <a:spcPts val="800"/>
              </a:spcBef>
              <a:spcAft>
                <a:spcPts val="0"/>
              </a:spcAft>
              <a:buSzPts val="4000"/>
              <a:buNone/>
              <a:defRPr sz="4000"/>
            </a:lvl5pPr>
            <a:lvl6pPr lvl="5">
              <a:spcBef>
                <a:spcPts val="800"/>
              </a:spcBef>
              <a:spcAft>
                <a:spcPts val="0"/>
              </a:spcAft>
              <a:buSzPts val="4000"/>
              <a:buNone/>
              <a:defRPr sz="4000"/>
            </a:lvl6pPr>
            <a:lvl7pPr lvl="6">
              <a:spcBef>
                <a:spcPts val="800"/>
              </a:spcBef>
              <a:spcAft>
                <a:spcPts val="0"/>
              </a:spcAft>
              <a:buSzPts val="4000"/>
              <a:buNone/>
              <a:defRPr sz="4000"/>
            </a:lvl7pPr>
            <a:lvl8pPr lvl="7">
              <a:spcBef>
                <a:spcPts val="800"/>
              </a:spcBef>
              <a:spcAft>
                <a:spcPts val="0"/>
              </a:spcAft>
              <a:buSzPts val="4000"/>
              <a:buNone/>
              <a:defRPr sz="4000"/>
            </a:lvl8pPr>
            <a:lvl9pPr lvl="8">
              <a:spcBef>
                <a:spcPts val="800"/>
              </a:spcBef>
              <a:spcAft>
                <a:spcPts val="800"/>
              </a:spcAft>
              <a:buSzPts val="4000"/>
              <a:buNone/>
              <a:defRPr sz="4000"/>
            </a:lvl9pPr>
          </a:lstStyle>
          <a:p>
            <a:r>
              <a:rPr lang="en-US"/>
              <a:t>Click to edit Master title style</a:t>
            </a:r>
            <a:endParaRPr/>
          </a:p>
        </p:txBody>
      </p:sp>
      <p:sp>
        <p:nvSpPr>
          <p:cNvPr id="641" name="Google Shape;641;p104"/>
          <p:cNvSpPr txBox="1">
            <a:spLocks noGrp="1"/>
          </p:cNvSpPr>
          <p:nvPr>
            <p:ph type="title" idx="5"/>
          </p:nvPr>
        </p:nvSpPr>
        <p:spPr>
          <a:xfrm>
            <a:off x="6285775" y="1692650"/>
            <a:ext cx="2414100" cy="400500"/>
          </a:xfrm>
          <a:prstGeom prst="rect">
            <a:avLst/>
          </a:prstGeom>
        </p:spPr>
        <p:txBody>
          <a:bodyPr spcFirstLastPara="1" wrap="square" lIns="0" tIns="0" rIns="0" bIns="0" anchor="t" anchorCtr="0">
            <a:normAutofit/>
          </a:bodyPr>
          <a:lstStyle>
            <a:lvl1pPr lvl="0">
              <a:spcBef>
                <a:spcPts val="0"/>
              </a:spcBef>
              <a:spcAft>
                <a:spcPts val="0"/>
              </a:spcAft>
              <a:buSzPts val="4000"/>
              <a:buNone/>
              <a:defRPr sz="4000">
                <a:highlight>
                  <a:schemeClr val="accent1"/>
                </a:highlight>
              </a:defRPr>
            </a:lvl1pPr>
            <a:lvl2pPr lvl="1">
              <a:spcBef>
                <a:spcPts val="0"/>
              </a:spcBef>
              <a:spcAft>
                <a:spcPts val="0"/>
              </a:spcAft>
              <a:buSzPts val="4000"/>
              <a:buNone/>
              <a:defRPr sz="4000"/>
            </a:lvl2pPr>
            <a:lvl3pPr lvl="2">
              <a:spcBef>
                <a:spcPts val="800"/>
              </a:spcBef>
              <a:spcAft>
                <a:spcPts val="0"/>
              </a:spcAft>
              <a:buSzPts val="4000"/>
              <a:buNone/>
              <a:defRPr sz="4000"/>
            </a:lvl3pPr>
            <a:lvl4pPr lvl="3">
              <a:spcBef>
                <a:spcPts val="800"/>
              </a:spcBef>
              <a:spcAft>
                <a:spcPts val="0"/>
              </a:spcAft>
              <a:buSzPts val="4000"/>
              <a:buNone/>
              <a:defRPr sz="4000"/>
            </a:lvl4pPr>
            <a:lvl5pPr lvl="4">
              <a:spcBef>
                <a:spcPts val="800"/>
              </a:spcBef>
              <a:spcAft>
                <a:spcPts val="0"/>
              </a:spcAft>
              <a:buSzPts val="4000"/>
              <a:buNone/>
              <a:defRPr sz="4000"/>
            </a:lvl5pPr>
            <a:lvl6pPr lvl="5">
              <a:spcBef>
                <a:spcPts val="800"/>
              </a:spcBef>
              <a:spcAft>
                <a:spcPts val="0"/>
              </a:spcAft>
              <a:buSzPts val="4000"/>
              <a:buNone/>
              <a:defRPr sz="4000"/>
            </a:lvl6pPr>
            <a:lvl7pPr lvl="6">
              <a:spcBef>
                <a:spcPts val="800"/>
              </a:spcBef>
              <a:spcAft>
                <a:spcPts val="0"/>
              </a:spcAft>
              <a:buSzPts val="4000"/>
              <a:buNone/>
              <a:defRPr sz="4000"/>
            </a:lvl7pPr>
            <a:lvl8pPr lvl="7">
              <a:spcBef>
                <a:spcPts val="800"/>
              </a:spcBef>
              <a:spcAft>
                <a:spcPts val="0"/>
              </a:spcAft>
              <a:buSzPts val="4000"/>
              <a:buNone/>
              <a:defRPr sz="4000"/>
            </a:lvl8pPr>
            <a:lvl9pPr lvl="8">
              <a:spcBef>
                <a:spcPts val="800"/>
              </a:spcBef>
              <a:spcAft>
                <a:spcPts val="800"/>
              </a:spcAft>
              <a:buSzPts val="4000"/>
              <a:buNone/>
              <a:defRPr sz="4000"/>
            </a:lvl9pPr>
          </a:lstStyle>
          <a:p>
            <a:r>
              <a:rPr lang="en-US"/>
              <a:t>Click to edit Master title style</a:t>
            </a:r>
            <a:endParaRPr/>
          </a:p>
        </p:txBody>
      </p:sp>
      <p:sp>
        <p:nvSpPr>
          <p:cNvPr id="642" name="Google Shape;642;p104"/>
          <p:cNvSpPr txBox="1">
            <a:spLocks noGrp="1"/>
          </p:cNvSpPr>
          <p:nvPr>
            <p:ph type="body" idx="6"/>
          </p:nvPr>
        </p:nvSpPr>
        <p:spPr>
          <a:xfrm>
            <a:off x="420625" y="3841850"/>
            <a:ext cx="2414100" cy="3345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643" name="Google Shape;643;p104"/>
          <p:cNvSpPr txBox="1">
            <a:spLocks noGrp="1"/>
          </p:cNvSpPr>
          <p:nvPr>
            <p:ph type="body" idx="7"/>
          </p:nvPr>
        </p:nvSpPr>
        <p:spPr>
          <a:xfrm>
            <a:off x="3353200" y="3841850"/>
            <a:ext cx="2414100" cy="3345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644" name="Google Shape;644;p104"/>
          <p:cNvSpPr txBox="1">
            <a:spLocks noGrp="1"/>
          </p:cNvSpPr>
          <p:nvPr>
            <p:ph type="body" idx="8"/>
          </p:nvPr>
        </p:nvSpPr>
        <p:spPr>
          <a:xfrm>
            <a:off x="6285775" y="3841850"/>
            <a:ext cx="2414100" cy="3345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645" name="Google Shape;645;p104"/>
          <p:cNvSpPr txBox="1">
            <a:spLocks noGrp="1"/>
          </p:cNvSpPr>
          <p:nvPr>
            <p:ph type="title" idx="9"/>
          </p:nvPr>
        </p:nvSpPr>
        <p:spPr>
          <a:xfrm>
            <a:off x="436825" y="3299500"/>
            <a:ext cx="2414100" cy="400500"/>
          </a:xfrm>
          <a:prstGeom prst="rect">
            <a:avLst/>
          </a:prstGeom>
        </p:spPr>
        <p:txBody>
          <a:bodyPr spcFirstLastPara="1" wrap="square" lIns="0" tIns="0" rIns="0" bIns="0" anchor="t" anchorCtr="0">
            <a:normAutofit/>
          </a:bodyPr>
          <a:lstStyle>
            <a:lvl1pPr lvl="0" rtl="0">
              <a:spcBef>
                <a:spcPts val="0"/>
              </a:spcBef>
              <a:spcAft>
                <a:spcPts val="0"/>
              </a:spcAft>
              <a:buSzPts val="4000"/>
              <a:buNone/>
              <a:defRPr sz="4000">
                <a:highlight>
                  <a:schemeClr val="accent1"/>
                </a:highlight>
              </a:defRPr>
            </a:lvl1pPr>
            <a:lvl2pPr lvl="1" rtl="0">
              <a:spcBef>
                <a:spcPts val="0"/>
              </a:spcBef>
              <a:spcAft>
                <a:spcPts val="0"/>
              </a:spcAft>
              <a:buSzPts val="4000"/>
              <a:buNone/>
              <a:defRPr sz="4000"/>
            </a:lvl2pPr>
            <a:lvl3pPr lvl="2" rtl="0">
              <a:spcBef>
                <a:spcPts val="800"/>
              </a:spcBef>
              <a:spcAft>
                <a:spcPts val="0"/>
              </a:spcAft>
              <a:buSzPts val="4000"/>
              <a:buNone/>
              <a:defRPr sz="4000"/>
            </a:lvl3pPr>
            <a:lvl4pPr lvl="3" rtl="0">
              <a:spcBef>
                <a:spcPts val="800"/>
              </a:spcBef>
              <a:spcAft>
                <a:spcPts val="0"/>
              </a:spcAft>
              <a:buSzPts val="4000"/>
              <a:buNone/>
              <a:defRPr sz="4000"/>
            </a:lvl4pPr>
            <a:lvl5pPr lvl="4" rtl="0">
              <a:spcBef>
                <a:spcPts val="800"/>
              </a:spcBef>
              <a:spcAft>
                <a:spcPts val="0"/>
              </a:spcAft>
              <a:buSzPts val="4000"/>
              <a:buNone/>
              <a:defRPr sz="4000"/>
            </a:lvl5pPr>
            <a:lvl6pPr lvl="5" rtl="0">
              <a:spcBef>
                <a:spcPts val="800"/>
              </a:spcBef>
              <a:spcAft>
                <a:spcPts val="0"/>
              </a:spcAft>
              <a:buSzPts val="4000"/>
              <a:buNone/>
              <a:defRPr sz="4000"/>
            </a:lvl6pPr>
            <a:lvl7pPr lvl="6" rtl="0">
              <a:spcBef>
                <a:spcPts val="800"/>
              </a:spcBef>
              <a:spcAft>
                <a:spcPts val="0"/>
              </a:spcAft>
              <a:buSzPts val="4000"/>
              <a:buNone/>
              <a:defRPr sz="4000"/>
            </a:lvl7pPr>
            <a:lvl8pPr lvl="7" rtl="0">
              <a:spcBef>
                <a:spcPts val="800"/>
              </a:spcBef>
              <a:spcAft>
                <a:spcPts val="0"/>
              </a:spcAft>
              <a:buSzPts val="4000"/>
              <a:buNone/>
              <a:defRPr sz="4000"/>
            </a:lvl8pPr>
            <a:lvl9pPr lvl="8" rtl="0">
              <a:spcBef>
                <a:spcPts val="800"/>
              </a:spcBef>
              <a:spcAft>
                <a:spcPts val="800"/>
              </a:spcAft>
              <a:buSzPts val="4000"/>
              <a:buNone/>
              <a:defRPr sz="4000"/>
            </a:lvl9pPr>
          </a:lstStyle>
          <a:p>
            <a:r>
              <a:rPr lang="en-US"/>
              <a:t>Click to edit Master title style</a:t>
            </a:r>
            <a:endParaRPr/>
          </a:p>
        </p:txBody>
      </p:sp>
      <p:sp>
        <p:nvSpPr>
          <p:cNvPr id="646" name="Google Shape;646;p104"/>
          <p:cNvSpPr txBox="1">
            <a:spLocks noGrp="1"/>
          </p:cNvSpPr>
          <p:nvPr>
            <p:ph type="title" idx="13"/>
          </p:nvPr>
        </p:nvSpPr>
        <p:spPr>
          <a:xfrm>
            <a:off x="3353200" y="3299500"/>
            <a:ext cx="2414100" cy="400500"/>
          </a:xfrm>
          <a:prstGeom prst="rect">
            <a:avLst/>
          </a:prstGeom>
        </p:spPr>
        <p:txBody>
          <a:bodyPr spcFirstLastPara="1" wrap="square" lIns="0" tIns="0" rIns="0" bIns="0" anchor="t" anchorCtr="0">
            <a:normAutofit/>
          </a:bodyPr>
          <a:lstStyle>
            <a:lvl1pPr lvl="0" rtl="0">
              <a:spcBef>
                <a:spcPts val="0"/>
              </a:spcBef>
              <a:spcAft>
                <a:spcPts val="0"/>
              </a:spcAft>
              <a:buSzPts val="4000"/>
              <a:buNone/>
              <a:defRPr sz="4000">
                <a:highlight>
                  <a:schemeClr val="accent1"/>
                </a:highlight>
              </a:defRPr>
            </a:lvl1pPr>
            <a:lvl2pPr lvl="1" rtl="0">
              <a:spcBef>
                <a:spcPts val="0"/>
              </a:spcBef>
              <a:spcAft>
                <a:spcPts val="0"/>
              </a:spcAft>
              <a:buSzPts val="4000"/>
              <a:buNone/>
              <a:defRPr sz="4000"/>
            </a:lvl2pPr>
            <a:lvl3pPr lvl="2" rtl="0">
              <a:spcBef>
                <a:spcPts val="800"/>
              </a:spcBef>
              <a:spcAft>
                <a:spcPts val="0"/>
              </a:spcAft>
              <a:buSzPts val="4000"/>
              <a:buNone/>
              <a:defRPr sz="4000"/>
            </a:lvl3pPr>
            <a:lvl4pPr lvl="3" rtl="0">
              <a:spcBef>
                <a:spcPts val="800"/>
              </a:spcBef>
              <a:spcAft>
                <a:spcPts val="0"/>
              </a:spcAft>
              <a:buSzPts val="4000"/>
              <a:buNone/>
              <a:defRPr sz="4000"/>
            </a:lvl4pPr>
            <a:lvl5pPr lvl="4" rtl="0">
              <a:spcBef>
                <a:spcPts val="800"/>
              </a:spcBef>
              <a:spcAft>
                <a:spcPts val="0"/>
              </a:spcAft>
              <a:buSzPts val="4000"/>
              <a:buNone/>
              <a:defRPr sz="4000"/>
            </a:lvl5pPr>
            <a:lvl6pPr lvl="5" rtl="0">
              <a:spcBef>
                <a:spcPts val="800"/>
              </a:spcBef>
              <a:spcAft>
                <a:spcPts val="0"/>
              </a:spcAft>
              <a:buSzPts val="4000"/>
              <a:buNone/>
              <a:defRPr sz="4000"/>
            </a:lvl6pPr>
            <a:lvl7pPr lvl="6" rtl="0">
              <a:spcBef>
                <a:spcPts val="800"/>
              </a:spcBef>
              <a:spcAft>
                <a:spcPts val="0"/>
              </a:spcAft>
              <a:buSzPts val="4000"/>
              <a:buNone/>
              <a:defRPr sz="4000"/>
            </a:lvl7pPr>
            <a:lvl8pPr lvl="7" rtl="0">
              <a:spcBef>
                <a:spcPts val="800"/>
              </a:spcBef>
              <a:spcAft>
                <a:spcPts val="0"/>
              </a:spcAft>
              <a:buSzPts val="4000"/>
              <a:buNone/>
              <a:defRPr sz="4000"/>
            </a:lvl8pPr>
            <a:lvl9pPr lvl="8" rtl="0">
              <a:spcBef>
                <a:spcPts val="800"/>
              </a:spcBef>
              <a:spcAft>
                <a:spcPts val="800"/>
              </a:spcAft>
              <a:buSzPts val="4000"/>
              <a:buNone/>
              <a:defRPr sz="4000"/>
            </a:lvl9pPr>
          </a:lstStyle>
          <a:p>
            <a:r>
              <a:rPr lang="en-US"/>
              <a:t>Click to edit Master title style</a:t>
            </a:r>
            <a:endParaRPr/>
          </a:p>
        </p:txBody>
      </p:sp>
      <p:sp>
        <p:nvSpPr>
          <p:cNvPr id="647" name="Google Shape;647;p104"/>
          <p:cNvSpPr txBox="1">
            <a:spLocks noGrp="1"/>
          </p:cNvSpPr>
          <p:nvPr>
            <p:ph type="title" idx="14"/>
          </p:nvPr>
        </p:nvSpPr>
        <p:spPr>
          <a:xfrm>
            <a:off x="6285775" y="3299500"/>
            <a:ext cx="2414100" cy="400500"/>
          </a:xfrm>
          <a:prstGeom prst="rect">
            <a:avLst/>
          </a:prstGeom>
        </p:spPr>
        <p:txBody>
          <a:bodyPr spcFirstLastPara="1" wrap="square" lIns="0" tIns="0" rIns="0" bIns="0" anchor="t" anchorCtr="0">
            <a:normAutofit/>
          </a:bodyPr>
          <a:lstStyle>
            <a:lvl1pPr lvl="0" rtl="0">
              <a:spcBef>
                <a:spcPts val="0"/>
              </a:spcBef>
              <a:spcAft>
                <a:spcPts val="0"/>
              </a:spcAft>
              <a:buSzPts val="4000"/>
              <a:buNone/>
              <a:defRPr sz="4000">
                <a:highlight>
                  <a:schemeClr val="accent1"/>
                </a:highlight>
              </a:defRPr>
            </a:lvl1pPr>
            <a:lvl2pPr lvl="1" rtl="0">
              <a:spcBef>
                <a:spcPts val="0"/>
              </a:spcBef>
              <a:spcAft>
                <a:spcPts val="0"/>
              </a:spcAft>
              <a:buSzPts val="4000"/>
              <a:buNone/>
              <a:defRPr sz="4000"/>
            </a:lvl2pPr>
            <a:lvl3pPr lvl="2" rtl="0">
              <a:spcBef>
                <a:spcPts val="800"/>
              </a:spcBef>
              <a:spcAft>
                <a:spcPts val="0"/>
              </a:spcAft>
              <a:buSzPts val="4000"/>
              <a:buNone/>
              <a:defRPr sz="4000"/>
            </a:lvl3pPr>
            <a:lvl4pPr lvl="3" rtl="0">
              <a:spcBef>
                <a:spcPts val="800"/>
              </a:spcBef>
              <a:spcAft>
                <a:spcPts val="0"/>
              </a:spcAft>
              <a:buSzPts val="4000"/>
              <a:buNone/>
              <a:defRPr sz="4000"/>
            </a:lvl4pPr>
            <a:lvl5pPr lvl="4" rtl="0">
              <a:spcBef>
                <a:spcPts val="800"/>
              </a:spcBef>
              <a:spcAft>
                <a:spcPts val="0"/>
              </a:spcAft>
              <a:buSzPts val="4000"/>
              <a:buNone/>
              <a:defRPr sz="4000"/>
            </a:lvl5pPr>
            <a:lvl6pPr lvl="5" rtl="0">
              <a:spcBef>
                <a:spcPts val="800"/>
              </a:spcBef>
              <a:spcAft>
                <a:spcPts val="0"/>
              </a:spcAft>
              <a:buSzPts val="4000"/>
              <a:buNone/>
              <a:defRPr sz="4000"/>
            </a:lvl6pPr>
            <a:lvl7pPr lvl="6" rtl="0">
              <a:spcBef>
                <a:spcPts val="800"/>
              </a:spcBef>
              <a:spcAft>
                <a:spcPts val="0"/>
              </a:spcAft>
              <a:buSzPts val="4000"/>
              <a:buNone/>
              <a:defRPr sz="4000"/>
            </a:lvl7pPr>
            <a:lvl8pPr lvl="7" rtl="0">
              <a:spcBef>
                <a:spcPts val="800"/>
              </a:spcBef>
              <a:spcAft>
                <a:spcPts val="0"/>
              </a:spcAft>
              <a:buSzPts val="4000"/>
              <a:buNone/>
              <a:defRPr sz="4000"/>
            </a:lvl8pPr>
            <a:lvl9pPr lvl="8" rtl="0">
              <a:spcBef>
                <a:spcPts val="800"/>
              </a:spcBef>
              <a:spcAft>
                <a:spcPts val="800"/>
              </a:spcAft>
              <a:buSzPts val="4000"/>
              <a:buNone/>
              <a:defRPr sz="4000"/>
            </a:lvl9pPr>
          </a:lstStyle>
          <a:p>
            <a:r>
              <a:rPr lang="en-US"/>
              <a:t>Click to edit Master title style</a:t>
            </a:r>
            <a:endParaRPr/>
          </a:p>
        </p:txBody>
      </p:sp>
      <p:sp>
        <p:nvSpPr>
          <p:cNvPr id="648" name="Google Shape;648;p104"/>
          <p:cNvSpPr txBox="1">
            <a:spLocks noGrp="1"/>
          </p:cNvSpPr>
          <p:nvPr>
            <p:ph type="title" idx="15"/>
          </p:nvPr>
        </p:nvSpPr>
        <p:spPr>
          <a:xfrm>
            <a:off x="420625" y="320050"/>
            <a:ext cx="8271600" cy="436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49" name="Google Shape;649;p104"/>
          <p:cNvSpPr txBox="1">
            <a:spLocks noGrp="1"/>
          </p:cNvSpPr>
          <p:nvPr>
            <p:ph type="subTitle" idx="16"/>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7.2 Number and stat slide - 3 stats - Gold">
  <p:cSld name="CUSTOM_25_1_1">
    <p:bg>
      <p:bgPr>
        <a:solidFill>
          <a:schemeClr val="accent1"/>
        </a:solidFill>
        <a:effectLst/>
      </p:bgPr>
    </p:bg>
    <p:spTree>
      <p:nvGrpSpPr>
        <p:cNvPr id="1" name="Shape 650"/>
        <p:cNvGrpSpPr/>
        <p:nvPr/>
      </p:nvGrpSpPr>
      <p:grpSpPr>
        <a:xfrm>
          <a:off x="0" y="0"/>
          <a:ext cx="0" cy="0"/>
          <a:chOff x="0" y="0"/>
          <a:chExt cx="0" cy="0"/>
        </a:xfrm>
      </p:grpSpPr>
      <p:sp>
        <p:nvSpPr>
          <p:cNvPr id="651" name="Google Shape;651;p105"/>
          <p:cNvSpPr/>
          <p:nvPr/>
        </p:nvSpPr>
        <p:spPr>
          <a:xfrm>
            <a:off x="420650"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2" name="Google Shape;652;p105"/>
          <p:cNvSpPr txBox="1">
            <a:spLocks noGrp="1"/>
          </p:cNvSpPr>
          <p:nvPr>
            <p:ph type="title"/>
          </p:nvPr>
        </p:nvSpPr>
        <p:spPr>
          <a:xfrm>
            <a:off x="579775" y="1999125"/>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53" name="Google Shape;653;p105"/>
          <p:cNvSpPr txBox="1">
            <a:spLocks noGrp="1"/>
          </p:cNvSpPr>
          <p:nvPr>
            <p:ph type="title" idx="2"/>
          </p:nvPr>
        </p:nvSpPr>
        <p:spPr>
          <a:xfrm>
            <a:off x="420625" y="320050"/>
            <a:ext cx="8271600" cy="436500"/>
          </a:xfrm>
          <a:prstGeom prst="rect">
            <a:avLst/>
          </a:prstGeom>
        </p:spPr>
        <p:txBody>
          <a:bodyPr spcFirstLastPara="1" wrap="square" lIns="0" tIns="0" rIns="0" bIns="0" anchor="b" anchorCtr="0">
            <a:spAutoFit/>
          </a:bodyPr>
          <a:lstStyle>
            <a:lvl1pPr lvl="0">
              <a:spcBef>
                <a:spcPts val="0"/>
              </a:spcBef>
              <a:spcAft>
                <a:spcPts val="0"/>
              </a:spcAft>
              <a:buSzPts val="2400"/>
              <a:buNone/>
              <a:defRPr sz="2400"/>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54" name="Google Shape;654;p105"/>
          <p:cNvSpPr txBox="1">
            <a:spLocks noGrp="1"/>
          </p:cNvSpPr>
          <p:nvPr>
            <p:ph type="subTitle" idx="1"/>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655" name="Google Shape;655;p105"/>
          <p:cNvSpPr txBox="1">
            <a:spLocks noGrp="1"/>
          </p:cNvSpPr>
          <p:nvPr>
            <p:ph type="body" idx="3"/>
          </p:nvPr>
        </p:nvSpPr>
        <p:spPr>
          <a:xfrm>
            <a:off x="579775"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656" name="Google Shape;656;p105"/>
          <p:cNvSpPr/>
          <p:nvPr/>
        </p:nvSpPr>
        <p:spPr>
          <a:xfrm>
            <a:off x="3364950"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57" name="Google Shape;657;p105"/>
          <p:cNvSpPr txBox="1">
            <a:spLocks noGrp="1"/>
          </p:cNvSpPr>
          <p:nvPr>
            <p:ph type="title" idx="4"/>
          </p:nvPr>
        </p:nvSpPr>
        <p:spPr>
          <a:xfrm>
            <a:off x="3524075" y="1999125"/>
            <a:ext cx="2091000" cy="382500"/>
          </a:xfrm>
          <a:prstGeom prst="rect">
            <a:avLst/>
          </a:prstGeom>
        </p:spPr>
        <p:txBody>
          <a:bodyPr spcFirstLastPara="1" wrap="square" lIns="0" tIns="0" rIns="0" bIns="0" anchor="t" anchorCtr="0">
            <a:sp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658" name="Google Shape;658;p105"/>
          <p:cNvSpPr txBox="1">
            <a:spLocks noGrp="1"/>
          </p:cNvSpPr>
          <p:nvPr>
            <p:ph type="body" idx="5"/>
          </p:nvPr>
        </p:nvSpPr>
        <p:spPr>
          <a:xfrm>
            <a:off x="3524075" y="2491175"/>
            <a:ext cx="20910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659" name="Google Shape;659;p105"/>
          <p:cNvSpPr/>
          <p:nvPr/>
        </p:nvSpPr>
        <p:spPr>
          <a:xfrm>
            <a:off x="6291075"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0" name="Google Shape;660;p105"/>
          <p:cNvSpPr txBox="1">
            <a:spLocks noGrp="1"/>
          </p:cNvSpPr>
          <p:nvPr>
            <p:ph type="title" idx="6"/>
          </p:nvPr>
        </p:nvSpPr>
        <p:spPr>
          <a:xfrm>
            <a:off x="6450200" y="1999125"/>
            <a:ext cx="2091000" cy="382500"/>
          </a:xfrm>
          <a:prstGeom prst="rect">
            <a:avLst/>
          </a:prstGeom>
        </p:spPr>
        <p:txBody>
          <a:bodyPr spcFirstLastPara="1" wrap="square" lIns="0" tIns="0" rIns="0" bIns="0" anchor="t" anchorCtr="0">
            <a:sp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661" name="Google Shape;661;p105"/>
          <p:cNvSpPr txBox="1">
            <a:spLocks noGrp="1"/>
          </p:cNvSpPr>
          <p:nvPr>
            <p:ph type="body" idx="7"/>
          </p:nvPr>
        </p:nvSpPr>
        <p:spPr>
          <a:xfrm>
            <a:off x="6450200" y="2491175"/>
            <a:ext cx="20910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7.2 Number and stat slide - 3 stats - Black">
  <p:cSld name="CUSTOM_25_1_1_3">
    <p:bg>
      <p:bgPr>
        <a:solidFill>
          <a:schemeClr val="dk1"/>
        </a:solidFill>
        <a:effectLst/>
      </p:bgPr>
    </p:bg>
    <p:spTree>
      <p:nvGrpSpPr>
        <p:cNvPr id="1" name="Shape 662"/>
        <p:cNvGrpSpPr/>
        <p:nvPr/>
      </p:nvGrpSpPr>
      <p:grpSpPr>
        <a:xfrm>
          <a:off x="0" y="0"/>
          <a:ext cx="0" cy="0"/>
          <a:chOff x="0" y="0"/>
          <a:chExt cx="0" cy="0"/>
        </a:xfrm>
      </p:grpSpPr>
      <p:sp>
        <p:nvSpPr>
          <p:cNvPr id="663" name="Google Shape;663;p106"/>
          <p:cNvSpPr/>
          <p:nvPr/>
        </p:nvSpPr>
        <p:spPr>
          <a:xfrm>
            <a:off x="420650"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4" name="Google Shape;664;p106"/>
          <p:cNvSpPr txBox="1">
            <a:spLocks noGrp="1"/>
          </p:cNvSpPr>
          <p:nvPr>
            <p:ph type="title"/>
          </p:nvPr>
        </p:nvSpPr>
        <p:spPr>
          <a:xfrm>
            <a:off x="579775" y="1999125"/>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65" name="Google Shape;665;p106"/>
          <p:cNvSpPr txBox="1">
            <a:spLocks noGrp="1"/>
          </p:cNvSpPr>
          <p:nvPr>
            <p:ph type="title" idx="2"/>
          </p:nvPr>
        </p:nvSpPr>
        <p:spPr>
          <a:xfrm>
            <a:off x="420625" y="320050"/>
            <a:ext cx="8271600" cy="436500"/>
          </a:xfrm>
          <a:prstGeom prst="rect">
            <a:avLst/>
          </a:prstGeom>
        </p:spPr>
        <p:txBody>
          <a:bodyPr spcFirstLastPara="1" wrap="square" lIns="0" tIns="0" rIns="0" bIns="0" anchor="b" anchorCtr="0">
            <a:sp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800"/>
              </a:spcBef>
              <a:spcAft>
                <a:spcPts val="0"/>
              </a:spcAft>
              <a:buClr>
                <a:schemeClr val="lt1"/>
              </a:buClr>
              <a:buSzPts val="2800"/>
              <a:buNone/>
              <a:defRPr>
                <a:solidFill>
                  <a:schemeClr val="lt1"/>
                </a:solidFill>
              </a:defRPr>
            </a:lvl3pPr>
            <a:lvl4pPr lvl="3">
              <a:spcBef>
                <a:spcPts val="800"/>
              </a:spcBef>
              <a:spcAft>
                <a:spcPts val="0"/>
              </a:spcAft>
              <a:buClr>
                <a:schemeClr val="lt1"/>
              </a:buClr>
              <a:buSzPts val="2800"/>
              <a:buNone/>
              <a:defRPr>
                <a:solidFill>
                  <a:schemeClr val="lt1"/>
                </a:solidFill>
              </a:defRPr>
            </a:lvl4pPr>
            <a:lvl5pPr lvl="4">
              <a:spcBef>
                <a:spcPts val="800"/>
              </a:spcBef>
              <a:spcAft>
                <a:spcPts val="0"/>
              </a:spcAft>
              <a:buClr>
                <a:schemeClr val="lt1"/>
              </a:buClr>
              <a:buSzPts val="2800"/>
              <a:buNone/>
              <a:defRPr>
                <a:solidFill>
                  <a:schemeClr val="lt1"/>
                </a:solidFill>
              </a:defRPr>
            </a:lvl5pPr>
            <a:lvl6pPr lvl="5">
              <a:spcBef>
                <a:spcPts val="800"/>
              </a:spcBef>
              <a:spcAft>
                <a:spcPts val="0"/>
              </a:spcAft>
              <a:buClr>
                <a:schemeClr val="lt1"/>
              </a:buClr>
              <a:buSzPts val="2800"/>
              <a:buNone/>
              <a:defRPr>
                <a:solidFill>
                  <a:schemeClr val="lt1"/>
                </a:solidFill>
              </a:defRPr>
            </a:lvl6pPr>
            <a:lvl7pPr lvl="6">
              <a:spcBef>
                <a:spcPts val="800"/>
              </a:spcBef>
              <a:spcAft>
                <a:spcPts val="0"/>
              </a:spcAft>
              <a:buClr>
                <a:schemeClr val="lt1"/>
              </a:buClr>
              <a:buSzPts val="2800"/>
              <a:buNone/>
              <a:defRPr>
                <a:solidFill>
                  <a:schemeClr val="lt1"/>
                </a:solidFill>
              </a:defRPr>
            </a:lvl7pPr>
            <a:lvl8pPr lvl="7">
              <a:spcBef>
                <a:spcPts val="800"/>
              </a:spcBef>
              <a:spcAft>
                <a:spcPts val="0"/>
              </a:spcAft>
              <a:buClr>
                <a:schemeClr val="lt1"/>
              </a:buClr>
              <a:buSzPts val="2800"/>
              <a:buNone/>
              <a:defRPr>
                <a:solidFill>
                  <a:schemeClr val="lt1"/>
                </a:solidFill>
              </a:defRPr>
            </a:lvl8pPr>
            <a:lvl9pPr lvl="8">
              <a:spcBef>
                <a:spcPts val="800"/>
              </a:spcBef>
              <a:spcAft>
                <a:spcPts val="800"/>
              </a:spcAft>
              <a:buClr>
                <a:schemeClr val="lt1"/>
              </a:buClr>
              <a:buSzPts val="2800"/>
              <a:buNone/>
              <a:defRPr>
                <a:solidFill>
                  <a:schemeClr val="lt1"/>
                </a:solidFill>
              </a:defRPr>
            </a:lvl9pPr>
          </a:lstStyle>
          <a:p>
            <a:r>
              <a:rPr lang="en-US"/>
              <a:t>Click to edit Master title style</a:t>
            </a:r>
            <a:endParaRPr/>
          </a:p>
        </p:txBody>
      </p:sp>
      <p:sp>
        <p:nvSpPr>
          <p:cNvPr id="666" name="Google Shape;666;p106"/>
          <p:cNvSpPr txBox="1">
            <a:spLocks noGrp="1"/>
          </p:cNvSpPr>
          <p:nvPr>
            <p:ph type="subTitle" idx="1"/>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defRPr>
            </a:lvl1pPr>
            <a:lvl2pPr lvl="1">
              <a:spcBef>
                <a:spcPts val="800"/>
              </a:spcBef>
              <a:spcAft>
                <a:spcPts val="0"/>
              </a:spcAft>
              <a:buClr>
                <a:schemeClr val="lt1"/>
              </a:buClr>
              <a:buSzPts val="1600"/>
              <a:buNone/>
              <a:defRPr>
                <a:solidFill>
                  <a:schemeClr val="lt1"/>
                </a:solidFill>
              </a:defRPr>
            </a:lvl2pPr>
            <a:lvl3pPr lvl="2">
              <a:spcBef>
                <a:spcPts val="800"/>
              </a:spcBef>
              <a:spcAft>
                <a:spcPts val="0"/>
              </a:spcAft>
              <a:buClr>
                <a:schemeClr val="lt1"/>
              </a:buClr>
              <a:buSzPts val="1600"/>
              <a:buNone/>
              <a:defRPr>
                <a:solidFill>
                  <a:schemeClr val="lt1"/>
                </a:solidFill>
              </a:defRPr>
            </a:lvl3pPr>
            <a:lvl4pPr lvl="3">
              <a:spcBef>
                <a:spcPts val="800"/>
              </a:spcBef>
              <a:spcAft>
                <a:spcPts val="0"/>
              </a:spcAft>
              <a:buClr>
                <a:schemeClr val="lt1"/>
              </a:buClr>
              <a:buSzPts val="1600"/>
              <a:buNone/>
              <a:defRPr>
                <a:solidFill>
                  <a:schemeClr val="lt1"/>
                </a:solidFill>
              </a:defRPr>
            </a:lvl4pPr>
            <a:lvl5pPr lvl="4">
              <a:spcBef>
                <a:spcPts val="800"/>
              </a:spcBef>
              <a:spcAft>
                <a:spcPts val="0"/>
              </a:spcAft>
              <a:buClr>
                <a:schemeClr val="lt1"/>
              </a:buClr>
              <a:buSzPts val="1600"/>
              <a:buNone/>
              <a:defRPr>
                <a:solidFill>
                  <a:schemeClr val="lt1"/>
                </a:solidFill>
              </a:defRPr>
            </a:lvl5pPr>
            <a:lvl6pPr lvl="5">
              <a:spcBef>
                <a:spcPts val="800"/>
              </a:spcBef>
              <a:spcAft>
                <a:spcPts val="0"/>
              </a:spcAft>
              <a:buClr>
                <a:schemeClr val="lt1"/>
              </a:buClr>
              <a:buSzPts val="1600"/>
              <a:buNone/>
              <a:defRPr>
                <a:solidFill>
                  <a:schemeClr val="lt1"/>
                </a:solidFill>
              </a:defRPr>
            </a:lvl6pPr>
            <a:lvl7pPr lvl="6">
              <a:spcBef>
                <a:spcPts val="800"/>
              </a:spcBef>
              <a:spcAft>
                <a:spcPts val="0"/>
              </a:spcAft>
              <a:buClr>
                <a:schemeClr val="lt1"/>
              </a:buClr>
              <a:buSzPts val="1600"/>
              <a:buNone/>
              <a:defRPr>
                <a:solidFill>
                  <a:schemeClr val="lt1"/>
                </a:solidFill>
              </a:defRPr>
            </a:lvl7pPr>
            <a:lvl8pPr lvl="7">
              <a:spcBef>
                <a:spcPts val="800"/>
              </a:spcBef>
              <a:spcAft>
                <a:spcPts val="0"/>
              </a:spcAft>
              <a:buClr>
                <a:schemeClr val="lt1"/>
              </a:buClr>
              <a:buSzPts val="1600"/>
              <a:buNone/>
              <a:defRPr>
                <a:solidFill>
                  <a:schemeClr val="lt1"/>
                </a:solidFill>
              </a:defRPr>
            </a:lvl8pPr>
            <a:lvl9pPr lvl="8">
              <a:spcBef>
                <a:spcPts val="800"/>
              </a:spcBef>
              <a:spcAft>
                <a:spcPts val="800"/>
              </a:spcAft>
              <a:buClr>
                <a:schemeClr val="lt1"/>
              </a:buClr>
              <a:buSzPts val="1600"/>
              <a:buNone/>
              <a:defRPr>
                <a:solidFill>
                  <a:schemeClr val="lt1"/>
                </a:solidFill>
              </a:defRPr>
            </a:lvl9pPr>
          </a:lstStyle>
          <a:p>
            <a:r>
              <a:rPr lang="en-US"/>
              <a:t>Click to edit Master subtitle style</a:t>
            </a:r>
            <a:endParaRPr/>
          </a:p>
        </p:txBody>
      </p:sp>
      <p:sp>
        <p:nvSpPr>
          <p:cNvPr id="667" name="Google Shape;667;p106"/>
          <p:cNvSpPr txBox="1">
            <a:spLocks noGrp="1"/>
          </p:cNvSpPr>
          <p:nvPr>
            <p:ph type="body" idx="3"/>
          </p:nvPr>
        </p:nvSpPr>
        <p:spPr>
          <a:xfrm>
            <a:off x="579775"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668" name="Google Shape;668;p106"/>
          <p:cNvSpPr/>
          <p:nvPr/>
        </p:nvSpPr>
        <p:spPr>
          <a:xfrm>
            <a:off x="3364950"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9" name="Google Shape;669;p106"/>
          <p:cNvSpPr txBox="1">
            <a:spLocks noGrp="1"/>
          </p:cNvSpPr>
          <p:nvPr>
            <p:ph type="title" idx="4"/>
          </p:nvPr>
        </p:nvSpPr>
        <p:spPr>
          <a:xfrm>
            <a:off x="3524075" y="1999125"/>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70" name="Google Shape;670;p106"/>
          <p:cNvSpPr txBox="1">
            <a:spLocks noGrp="1"/>
          </p:cNvSpPr>
          <p:nvPr>
            <p:ph type="body" idx="5"/>
          </p:nvPr>
        </p:nvSpPr>
        <p:spPr>
          <a:xfrm>
            <a:off x="3524075"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671" name="Google Shape;671;p106"/>
          <p:cNvSpPr/>
          <p:nvPr/>
        </p:nvSpPr>
        <p:spPr>
          <a:xfrm>
            <a:off x="6291075" y="18697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2" name="Google Shape;672;p106"/>
          <p:cNvSpPr txBox="1">
            <a:spLocks noGrp="1"/>
          </p:cNvSpPr>
          <p:nvPr>
            <p:ph type="title" idx="6"/>
          </p:nvPr>
        </p:nvSpPr>
        <p:spPr>
          <a:xfrm>
            <a:off x="6450200" y="1999125"/>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73" name="Google Shape;673;p106"/>
          <p:cNvSpPr txBox="1">
            <a:spLocks noGrp="1"/>
          </p:cNvSpPr>
          <p:nvPr>
            <p:ph type="body" idx="7"/>
          </p:nvPr>
        </p:nvSpPr>
        <p:spPr>
          <a:xfrm>
            <a:off x="6450200" y="24911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7.2 Number and stat slide - 4 stats - Gold">
  <p:cSld name="CUSTOM_25_1_1_4">
    <p:bg>
      <p:bgPr>
        <a:solidFill>
          <a:schemeClr val="accent1"/>
        </a:solidFill>
        <a:effectLst/>
      </p:bgPr>
    </p:bg>
    <p:spTree>
      <p:nvGrpSpPr>
        <p:cNvPr id="1" name="Shape 674"/>
        <p:cNvGrpSpPr/>
        <p:nvPr/>
      </p:nvGrpSpPr>
      <p:grpSpPr>
        <a:xfrm>
          <a:off x="0" y="0"/>
          <a:ext cx="0" cy="0"/>
          <a:chOff x="0" y="0"/>
          <a:chExt cx="0" cy="0"/>
        </a:xfrm>
      </p:grpSpPr>
      <p:sp>
        <p:nvSpPr>
          <p:cNvPr id="675" name="Google Shape;675;p107"/>
          <p:cNvSpPr/>
          <p:nvPr/>
        </p:nvSpPr>
        <p:spPr>
          <a:xfrm>
            <a:off x="420650"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6" name="Google Shape;676;p107"/>
          <p:cNvSpPr txBox="1">
            <a:spLocks noGrp="1"/>
          </p:cNvSpPr>
          <p:nvPr>
            <p:ph type="title"/>
          </p:nvPr>
        </p:nvSpPr>
        <p:spPr>
          <a:xfrm>
            <a:off x="552043" y="1996851"/>
            <a:ext cx="1726500" cy="382500"/>
          </a:xfrm>
          <a:prstGeom prst="rect">
            <a:avLst/>
          </a:prstGeom>
        </p:spPr>
        <p:txBody>
          <a:bodyPr spcFirstLastPara="1" wrap="square" lIns="0" tIns="0" rIns="0" bIns="0" anchor="t" anchorCtr="0">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677" name="Google Shape;677;p107"/>
          <p:cNvSpPr txBox="1">
            <a:spLocks noGrp="1"/>
          </p:cNvSpPr>
          <p:nvPr>
            <p:ph type="title" idx="2"/>
          </p:nvPr>
        </p:nvSpPr>
        <p:spPr>
          <a:xfrm>
            <a:off x="420625" y="320050"/>
            <a:ext cx="8271600" cy="436500"/>
          </a:xfrm>
          <a:prstGeom prst="rect">
            <a:avLst/>
          </a:prstGeom>
        </p:spPr>
        <p:txBody>
          <a:bodyPr spcFirstLastPara="1" wrap="square" lIns="0" tIns="0" rIns="0" bIns="0" anchor="b" anchorCtr="0">
            <a:spAutoFit/>
          </a:bodyPr>
          <a:lstStyle>
            <a:lvl1pPr lvl="0">
              <a:spcBef>
                <a:spcPts val="0"/>
              </a:spcBef>
              <a:spcAft>
                <a:spcPts val="0"/>
              </a:spcAft>
              <a:buSzPts val="2400"/>
              <a:buNone/>
              <a:defRPr sz="2400"/>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678" name="Google Shape;678;p107"/>
          <p:cNvSpPr txBox="1">
            <a:spLocks noGrp="1"/>
          </p:cNvSpPr>
          <p:nvPr>
            <p:ph type="subTitle" idx="1"/>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679" name="Google Shape;679;p107"/>
          <p:cNvSpPr txBox="1">
            <a:spLocks noGrp="1"/>
          </p:cNvSpPr>
          <p:nvPr>
            <p:ph type="body" idx="3"/>
          </p:nvPr>
        </p:nvSpPr>
        <p:spPr>
          <a:xfrm>
            <a:off x="552043"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680" name="Google Shape;680;p107"/>
          <p:cNvSpPr/>
          <p:nvPr/>
        </p:nvSpPr>
        <p:spPr>
          <a:xfrm>
            <a:off x="2514600"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1" name="Google Shape;681;p107"/>
          <p:cNvSpPr txBox="1">
            <a:spLocks noGrp="1"/>
          </p:cNvSpPr>
          <p:nvPr>
            <p:ph type="title" idx="4"/>
          </p:nvPr>
        </p:nvSpPr>
        <p:spPr>
          <a:xfrm>
            <a:off x="2645993" y="1996851"/>
            <a:ext cx="1726500" cy="382500"/>
          </a:xfrm>
          <a:prstGeom prst="rect">
            <a:avLst/>
          </a:prstGeom>
        </p:spPr>
        <p:txBody>
          <a:bodyPr spcFirstLastPara="1" wrap="square" lIns="0" tIns="0" rIns="0" bIns="0" anchor="t" anchorCtr="0">
            <a:sp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a:r>
              <a:rPr lang="en-US"/>
              <a:t>Click to edit Master title style</a:t>
            </a:r>
            <a:endParaRPr/>
          </a:p>
        </p:txBody>
      </p:sp>
      <p:sp>
        <p:nvSpPr>
          <p:cNvPr id="682" name="Google Shape;682;p107"/>
          <p:cNvSpPr txBox="1">
            <a:spLocks noGrp="1"/>
          </p:cNvSpPr>
          <p:nvPr>
            <p:ph type="body" idx="5"/>
          </p:nvPr>
        </p:nvSpPr>
        <p:spPr>
          <a:xfrm>
            <a:off x="2645993" y="2488901"/>
            <a:ext cx="17265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683" name="Google Shape;683;p107"/>
          <p:cNvSpPr/>
          <p:nvPr/>
        </p:nvSpPr>
        <p:spPr>
          <a:xfrm>
            <a:off x="4617725"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4" name="Google Shape;684;p107"/>
          <p:cNvSpPr txBox="1">
            <a:spLocks noGrp="1"/>
          </p:cNvSpPr>
          <p:nvPr>
            <p:ph type="title" idx="6"/>
          </p:nvPr>
        </p:nvSpPr>
        <p:spPr>
          <a:xfrm>
            <a:off x="4749118" y="1996851"/>
            <a:ext cx="1726500" cy="382500"/>
          </a:xfrm>
          <a:prstGeom prst="rect">
            <a:avLst/>
          </a:prstGeom>
        </p:spPr>
        <p:txBody>
          <a:bodyPr spcFirstLastPara="1" wrap="square" lIns="0" tIns="0" rIns="0" bIns="0" anchor="t" anchorCtr="0">
            <a:sp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a:r>
              <a:rPr lang="en-US"/>
              <a:t>Click to edit Master title style</a:t>
            </a:r>
            <a:endParaRPr/>
          </a:p>
        </p:txBody>
      </p:sp>
      <p:sp>
        <p:nvSpPr>
          <p:cNvPr id="685" name="Google Shape;685;p107"/>
          <p:cNvSpPr txBox="1">
            <a:spLocks noGrp="1"/>
          </p:cNvSpPr>
          <p:nvPr>
            <p:ph type="body" idx="7"/>
          </p:nvPr>
        </p:nvSpPr>
        <p:spPr>
          <a:xfrm>
            <a:off x="4749118" y="2488901"/>
            <a:ext cx="17265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686" name="Google Shape;686;p107"/>
          <p:cNvSpPr/>
          <p:nvPr/>
        </p:nvSpPr>
        <p:spPr>
          <a:xfrm>
            <a:off x="6711700"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7" name="Google Shape;687;p107"/>
          <p:cNvSpPr txBox="1">
            <a:spLocks noGrp="1"/>
          </p:cNvSpPr>
          <p:nvPr>
            <p:ph type="title" idx="8"/>
          </p:nvPr>
        </p:nvSpPr>
        <p:spPr>
          <a:xfrm>
            <a:off x="6843093" y="1996851"/>
            <a:ext cx="1726500" cy="382500"/>
          </a:xfrm>
          <a:prstGeom prst="rect">
            <a:avLst/>
          </a:prstGeom>
        </p:spPr>
        <p:txBody>
          <a:bodyPr spcFirstLastPara="1" wrap="square" lIns="0" tIns="0" rIns="0" bIns="0" anchor="t" anchorCtr="0">
            <a:sp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800"/>
              </a:spcBef>
              <a:spcAft>
                <a:spcPts val="0"/>
              </a:spcAft>
              <a:buSzPts val="2400"/>
              <a:buNone/>
              <a:defRPr sz="2400"/>
            </a:lvl3pPr>
            <a:lvl4pPr lvl="3" rtl="0">
              <a:spcBef>
                <a:spcPts val="800"/>
              </a:spcBef>
              <a:spcAft>
                <a:spcPts val="0"/>
              </a:spcAft>
              <a:buSzPts val="2400"/>
              <a:buNone/>
              <a:defRPr sz="2400"/>
            </a:lvl4pPr>
            <a:lvl5pPr lvl="4" rtl="0">
              <a:spcBef>
                <a:spcPts val="800"/>
              </a:spcBef>
              <a:spcAft>
                <a:spcPts val="0"/>
              </a:spcAft>
              <a:buSzPts val="2400"/>
              <a:buNone/>
              <a:defRPr sz="2400"/>
            </a:lvl5pPr>
            <a:lvl6pPr lvl="5" rtl="0">
              <a:spcBef>
                <a:spcPts val="800"/>
              </a:spcBef>
              <a:spcAft>
                <a:spcPts val="0"/>
              </a:spcAft>
              <a:buSzPts val="2400"/>
              <a:buNone/>
              <a:defRPr sz="2400"/>
            </a:lvl6pPr>
            <a:lvl7pPr lvl="6" rtl="0">
              <a:spcBef>
                <a:spcPts val="800"/>
              </a:spcBef>
              <a:spcAft>
                <a:spcPts val="0"/>
              </a:spcAft>
              <a:buSzPts val="2400"/>
              <a:buNone/>
              <a:defRPr sz="2400"/>
            </a:lvl7pPr>
            <a:lvl8pPr lvl="7" rtl="0">
              <a:spcBef>
                <a:spcPts val="800"/>
              </a:spcBef>
              <a:spcAft>
                <a:spcPts val="0"/>
              </a:spcAft>
              <a:buSzPts val="2400"/>
              <a:buNone/>
              <a:defRPr sz="2400"/>
            </a:lvl8pPr>
            <a:lvl9pPr lvl="8" rtl="0">
              <a:spcBef>
                <a:spcPts val="800"/>
              </a:spcBef>
              <a:spcAft>
                <a:spcPts val="800"/>
              </a:spcAft>
              <a:buSzPts val="2400"/>
              <a:buNone/>
              <a:defRPr sz="2400"/>
            </a:lvl9pPr>
          </a:lstStyle>
          <a:p>
            <a:r>
              <a:rPr lang="en-US"/>
              <a:t>Click to edit Master title style</a:t>
            </a:r>
            <a:endParaRPr/>
          </a:p>
        </p:txBody>
      </p:sp>
      <p:sp>
        <p:nvSpPr>
          <p:cNvPr id="688" name="Google Shape;688;p107"/>
          <p:cNvSpPr txBox="1">
            <a:spLocks noGrp="1"/>
          </p:cNvSpPr>
          <p:nvPr>
            <p:ph type="body" idx="9"/>
          </p:nvPr>
        </p:nvSpPr>
        <p:spPr>
          <a:xfrm>
            <a:off x="6843093" y="2488901"/>
            <a:ext cx="17265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7.2 Number and stat slide - 4 stats - Black">
  <p:cSld name="CUSTOM_25_1_1_3_1">
    <p:bg>
      <p:bgPr>
        <a:solidFill>
          <a:schemeClr val="dk1"/>
        </a:solidFill>
        <a:effectLst/>
      </p:bgPr>
    </p:bg>
    <p:spTree>
      <p:nvGrpSpPr>
        <p:cNvPr id="1" name="Shape 689"/>
        <p:cNvGrpSpPr/>
        <p:nvPr/>
      </p:nvGrpSpPr>
      <p:grpSpPr>
        <a:xfrm>
          <a:off x="0" y="0"/>
          <a:ext cx="0" cy="0"/>
          <a:chOff x="0" y="0"/>
          <a:chExt cx="0" cy="0"/>
        </a:xfrm>
      </p:grpSpPr>
      <p:sp>
        <p:nvSpPr>
          <p:cNvPr id="690" name="Google Shape;690;p108"/>
          <p:cNvSpPr txBox="1">
            <a:spLocks noGrp="1"/>
          </p:cNvSpPr>
          <p:nvPr>
            <p:ph type="title"/>
          </p:nvPr>
        </p:nvSpPr>
        <p:spPr>
          <a:xfrm>
            <a:off x="420625" y="320050"/>
            <a:ext cx="8271600" cy="436500"/>
          </a:xfrm>
          <a:prstGeom prst="rect">
            <a:avLst/>
          </a:prstGeom>
        </p:spPr>
        <p:txBody>
          <a:bodyPr spcFirstLastPara="1" wrap="square" lIns="0" tIns="0" rIns="0" bIns="0" anchor="b" anchorCtr="0">
            <a:sp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800"/>
              </a:spcBef>
              <a:spcAft>
                <a:spcPts val="0"/>
              </a:spcAft>
              <a:buClr>
                <a:schemeClr val="lt1"/>
              </a:buClr>
              <a:buSzPts val="2800"/>
              <a:buNone/>
              <a:defRPr>
                <a:solidFill>
                  <a:schemeClr val="lt1"/>
                </a:solidFill>
              </a:defRPr>
            </a:lvl3pPr>
            <a:lvl4pPr lvl="3">
              <a:spcBef>
                <a:spcPts val="800"/>
              </a:spcBef>
              <a:spcAft>
                <a:spcPts val="0"/>
              </a:spcAft>
              <a:buClr>
                <a:schemeClr val="lt1"/>
              </a:buClr>
              <a:buSzPts val="2800"/>
              <a:buNone/>
              <a:defRPr>
                <a:solidFill>
                  <a:schemeClr val="lt1"/>
                </a:solidFill>
              </a:defRPr>
            </a:lvl4pPr>
            <a:lvl5pPr lvl="4">
              <a:spcBef>
                <a:spcPts val="800"/>
              </a:spcBef>
              <a:spcAft>
                <a:spcPts val="0"/>
              </a:spcAft>
              <a:buClr>
                <a:schemeClr val="lt1"/>
              </a:buClr>
              <a:buSzPts val="2800"/>
              <a:buNone/>
              <a:defRPr>
                <a:solidFill>
                  <a:schemeClr val="lt1"/>
                </a:solidFill>
              </a:defRPr>
            </a:lvl5pPr>
            <a:lvl6pPr lvl="5">
              <a:spcBef>
                <a:spcPts val="800"/>
              </a:spcBef>
              <a:spcAft>
                <a:spcPts val="0"/>
              </a:spcAft>
              <a:buClr>
                <a:schemeClr val="lt1"/>
              </a:buClr>
              <a:buSzPts val="2800"/>
              <a:buNone/>
              <a:defRPr>
                <a:solidFill>
                  <a:schemeClr val="lt1"/>
                </a:solidFill>
              </a:defRPr>
            </a:lvl6pPr>
            <a:lvl7pPr lvl="6">
              <a:spcBef>
                <a:spcPts val="800"/>
              </a:spcBef>
              <a:spcAft>
                <a:spcPts val="0"/>
              </a:spcAft>
              <a:buClr>
                <a:schemeClr val="lt1"/>
              </a:buClr>
              <a:buSzPts val="2800"/>
              <a:buNone/>
              <a:defRPr>
                <a:solidFill>
                  <a:schemeClr val="lt1"/>
                </a:solidFill>
              </a:defRPr>
            </a:lvl7pPr>
            <a:lvl8pPr lvl="7">
              <a:spcBef>
                <a:spcPts val="800"/>
              </a:spcBef>
              <a:spcAft>
                <a:spcPts val="0"/>
              </a:spcAft>
              <a:buClr>
                <a:schemeClr val="lt1"/>
              </a:buClr>
              <a:buSzPts val="2800"/>
              <a:buNone/>
              <a:defRPr>
                <a:solidFill>
                  <a:schemeClr val="lt1"/>
                </a:solidFill>
              </a:defRPr>
            </a:lvl8pPr>
            <a:lvl9pPr lvl="8">
              <a:spcBef>
                <a:spcPts val="800"/>
              </a:spcBef>
              <a:spcAft>
                <a:spcPts val="800"/>
              </a:spcAft>
              <a:buClr>
                <a:schemeClr val="lt1"/>
              </a:buClr>
              <a:buSzPts val="2800"/>
              <a:buNone/>
              <a:defRPr>
                <a:solidFill>
                  <a:schemeClr val="lt1"/>
                </a:solidFill>
              </a:defRPr>
            </a:lvl9pPr>
          </a:lstStyle>
          <a:p>
            <a:r>
              <a:rPr lang="en-US"/>
              <a:t>Click to edit Master title style</a:t>
            </a:r>
            <a:endParaRPr/>
          </a:p>
        </p:txBody>
      </p:sp>
      <p:sp>
        <p:nvSpPr>
          <p:cNvPr id="691" name="Google Shape;691;p108"/>
          <p:cNvSpPr txBox="1">
            <a:spLocks noGrp="1"/>
          </p:cNvSpPr>
          <p:nvPr>
            <p:ph type="subTitle" idx="1"/>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defRPr>
            </a:lvl1pPr>
            <a:lvl2pPr lvl="1">
              <a:spcBef>
                <a:spcPts val="800"/>
              </a:spcBef>
              <a:spcAft>
                <a:spcPts val="0"/>
              </a:spcAft>
              <a:buClr>
                <a:schemeClr val="lt1"/>
              </a:buClr>
              <a:buSzPts val="1600"/>
              <a:buNone/>
              <a:defRPr>
                <a:solidFill>
                  <a:schemeClr val="lt1"/>
                </a:solidFill>
              </a:defRPr>
            </a:lvl2pPr>
            <a:lvl3pPr lvl="2">
              <a:spcBef>
                <a:spcPts val="800"/>
              </a:spcBef>
              <a:spcAft>
                <a:spcPts val="0"/>
              </a:spcAft>
              <a:buClr>
                <a:schemeClr val="lt1"/>
              </a:buClr>
              <a:buSzPts val="1600"/>
              <a:buNone/>
              <a:defRPr>
                <a:solidFill>
                  <a:schemeClr val="lt1"/>
                </a:solidFill>
              </a:defRPr>
            </a:lvl3pPr>
            <a:lvl4pPr lvl="3">
              <a:spcBef>
                <a:spcPts val="800"/>
              </a:spcBef>
              <a:spcAft>
                <a:spcPts val="0"/>
              </a:spcAft>
              <a:buClr>
                <a:schemeClr val="lt1"/>
              </a:buClr>
              <a:buSzPts val="1600"/>
              <a:buNone/>
              <a:defRPr>
                <a:solidFill>
                  <a:schemeClr val="lt1"/>
                </a:solidFill>
              </a:defRPr>
            </a:lvl4pPr>
            <a:lvl5pPr lvl="4">
              <a:spcBef>
                <a:spcPts val="800"/>
              </a:spcBef>
              <a:spcAft>
                <a:spcPts val="0"/>
              </a:spcAft>
              <a:buClr>
                <a:schemeClr val="lt1"/>
              </a:buClr>
              <a:buSzPts val="1600"/>
              <a:buNone/>
              <a:defRPr>
                <a:solidFill>
                  <a:schemeClr val="lt1"/>
                </a:solidFill>
              </a:defRPr>
            </a:lvl5pPr>
            <a:lvl6pPr lvl="5">
              <a:spcBef>
                <a:spcPts val="800"/>
              </a:spcBef>
              <a:spcAft>
                <a:spcPts val="0"/>
              </a:spcAft>
              <a:buClr>
                <a:schemeClr val="lt1"/>
              </a:buClr>
              <a:buSzPts val="1600"/>
              <a:buNone/>
              <a:defRPr>
                <a:solidFill>
                  <a:schemeClr val="lt1"/>
                </a:solidFill>
              </a:defRPr>
            </a:lvl6pPr>
            <a:lvl7pPr lvl="6">
              <a:spcBef>
                <a:spcPts val="800"/>
              </a:spcBef>
              <a:spcAft>
                <a:spcPts val="0"/>
              </a:spcAft>
              <a:buClr>
                <a:schemeClr val="lt1"/>
              </a:buClr>
              <a:buSzPts val="1600"/>
              <a:buNone/>
              <a:defRPr>
                <a:solidFill>
                  <a:schemeClr val="lt1"/>
                </a:solidFill>
              </a:defRPr>
            </a:lvl7pPr>
            <a:lvl8pPr lvl="7">
              <a:spcBef>
                <a:spcPts val="800"/>
              </a:spcBef>
              <a:spcAft>
                <a:spcPts val="0"/>
              </a:spcAft>
              <a:buClr>
                <a:schemeClr val="lt1"/>
              </a:buClr>
              <a:buSzPts val="1600"/>
              <a:buNone/>
              <a:defRPr>
                <a:solidFill>
                  <a:schemeClr val="lt1"/>
                </a:solidFill>
              </a:defRPr>
            </a:lvl8pPr>
            <a:lvl9pPr lvl="8">
              <a:spcBef>
                <a:spcPts val="800"/>
              </a:spcBef>
              <a:spcAft>
                <a:spcPts val="800"/>
              </a:spcAft>
              <a:buClr>
                <a:schemeClr val="lt1"/>
              </a:buClr>
              <a:buSzPts val="1600"/>
              <a:buNone/>
              <a:defRPr>
                <a:solidFill>
                  <a:schemeClr val="lt1"/>
                </a:solidFill>
              </a:defRPr>
            </a:lvl9pPr>
          </a:lstStyle>
          <a:p>
            <a:r>
              <a:rPr lang="en-US"/>
              <a:t>Click to edit Master subtitle style</a:t>
            </a:r>
            <a:endParaRPr/>
          </a:p>
        </p:txBody>
      </p:sp>
      <p:sp>
        <p:nvSpPr>
          <p:cNvPr id="692" name="Google Shape;692;p108"/>
          <p:cNvSpPr/>
          <p:nvPr/>
        </p:nvSpPr>
        <p:spPr>
          <a:xfrm>
            <a:off x="420650"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 name="Google Shape;693;p108"/>
          <p:cNvSpPr txBox="1">
            <a:spLocks noGrp="1"/>
          </p:cNvSpPr>
          <p:nvPr>
            <p:ph type="title" idx="2"/>
          </p:nvPr>
        </p:nvSpPr>
        <p:spPr>
          <a:xfrm>
            <a:off x="552043" y="1996851"/>
            <a:ext cx="1726500" cy="382500"/>
          </a:xfrm>
          <a:prstGeom prst="rect">
            <a:avLst/>
          </a:prstGeom>
        </p:spPr>
        <p:txBody>
          <a:bodyPr spcFirstLastPara="1" wrap="square" lIns="0" tIns="0" rIns="0" bIns="0" anchor="t" anchorCtr="0">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694" name="Google Shape;694;p108"/>
          <p:cNvSpPr txBox="1">
            <a:spLocks noGrp="1"/>
          </p:cNvSpPr>
          <p:nvPr>
            <p:ph type="body" idx="3"/>
          </p:nvPr>
        </p:nvSpPr>
        <p:spPr>
          <a:xfrm>
            <a:off x="552043"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695" name="Google Shape;695;p108"/>
          <p:cNvSpPr/>
          <p:nvPr/>
        </p:nvSpPr>
        <p:spPr>
          <a:xfrm>
            <a:off x="2514600"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 name="Google Shape;696;p108"/>
          <p:cNvSpPr txBox="1">
            <a:spLocks noGrp="1"/>
          </p:cNvSpPr>
          <p:nvPr>
            <p:ph type="title" idx="4"/>
          </p:nvPr>
        </p:nvSpPr>
        <p:spPr>
          <a:xfrm>
            <a:off x="2645993" y="1996851"/>
            <a:ext cx="1726500" cy="382500"/>
          </a:xfrm>
          <a:prstGeom prst="rect">
            <a:avLst/>
          </a:prstGeom>
        </p:spPr>
        <p:txBody>
          <a:bodyPr spcFirstLastPara="1" wrap="square" lIns="0" tIns="0" rIns="0" bIns="0" anchor="t" anchorCtr="0">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697" name="Google Shape;697;p108"/>
          <p:cNvSpPr txBox="1">
            <a:spLocks noGrp="1"/>
          </p:cNvSpPr>
          <p:nvPr>
            <p:ph type="body" idx="5"/>
          </p:nvPr>
        </p:nvSpPr>
        <p:spPr>
          <a:xfrm>
            <a:off x="2645993"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698" name="Google Shape;698;p108"/>
          <p:cNvSpPr/>
          <p:nvPr/>
        </p:nvSpPr>
        <p:spPr>
          <a:xfrm>
            <a:off x="4617725"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108"/>
          <p:cNvSpPr txBox="1">
            <a:spLocks noGrp="1"/>
          </p:cNvSpPr>
          <p:nvPr>
            <p:ph type="title" idx="6"/>
          </p:nvPr>
        </p:nvSpPr>
        <p:spPr>
          <a:xfrm>
            <a:off x="4749118" y="1996851"/>
            <a:ext cx="1726500" cy="382500"/>
          </a:xfrm>
          <a:prstGeom prst="rect">
            <a:avLst/>
          </a:prstGeom>
        </p:spPr>
        <p:txBody>
          <a:bodyPr spcFirstLastPara="1" wrap="square" lIns="0" tIns="0" rIns="0" bIns="0" anchor="t" anchorCtr="0">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700" name="Google Shape;700;p108"/>
          <p:cNvSpPr txBox="1">
            <a:spLocks noGrp="1"/>
          </p:cNvSpPr>
          <p:nvPr>
            <p:ph type="body" idx="7"/>
          </p:nvPr>
        </p:nvSpPr>
        <p:spPr>
          <a:xfrm>
            <a:off x="4749118"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01" name="Google Shape;701;p108"/>
          <p:cNvSpPr/>
          <p:nvPr/>
        </p:nvSpPr>
        <p:spPr>
          <a:xfrm>
            <a:off x="6711700" y="1867476"/>
            <a:ext cx="19935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2" name="Google Shape;702;p108"/>
          <p:cNvSpPr txBox="1">
            <a:spLocks noGrp="1"/>
          </p:cNvSpPr>
          <p:nvPr>
            <p:ph type="title" idx="8"/>
          </p:nvPr>
        </p:nvSpPr>
        <p:spPr>
          <a:xfrm>
            <a:off x="6843093" y="1996851"/>
            <a:ext cx="1726500" cy="382500"/>
          </a:xfrm>
          <a:prstGeom prst="rect">
            <a:avLst/>
          </a:prstGeom>
        </p:spPr>
        <p:txBody>
          <a:bodyPr spcFirstLastPara="1" wrap="square" lIns="0" tIns="0" rIns="0" bIns="0" anchor="t" anchorCtr="0">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800"/>
              </a:spcBef>
              <a:spcAft>
                <a:spcPts val="0"/>
              </a:spcAft>
              <a:buSzPts val="2400"/>
              <a:buNone/>
              <a:defRPr sz="2400"/>
            </a:lvl3pPr>
            <a:lvl4pPr lvl="3">
              <a:spcBef>
                <a:spcPts val="800"/>
              </a:spcBef>
              <a:spcAft>
                <a:spcPts val="0"/>
              </a:spcAft>
              <a:buSzPts val="2400"/>
              <a:buNone/>
              <a:defRPr sz="2400"/>
            </a:lvl4pPr>
            <a:lvl5pPr lvl="4">
              <a:spcBef>
                <a:spcPts val="800"/>
              </a:spcBef>
              <a:spcAft>
                <a:spcPts val="0"/>
              </a:spcAft>
              <a:buSzPts val="2400"/>
              <a:buNone/>
              <a:defRPr sz="2400"/>
            </a:lvl5pPr>
            <a:lvl6pPr lvl="5">
              <a:spcBef>
                <a:spcPts val="800"/>
              </a:spcBef>
              <a:spcAft>
                <a:spcPts val="0"/>
              </a:spcAft>
              <a:buSzPts val="2400"/>
              <a:buNone/>
              <a:defRPr sz="2400"/>
            </a:lvl6pPr>
            <a:lvl7pPr lvl="6">
              <a:spcBef>
                <a:spcPts val="800"/>
              </a:spcBef>
              <a:spcAft>
                <a:spcPts val="0"/>
              </a:spcAft>
              <a:buSzPts val="2400"/>
              <a:buNone/>
              <a:defRPr sz="2400"/>
            </a:lvl7pPr>
            <a:lvl8pPr lvl="7">
              <a:spcBef>
                <a:spcPts val="800"/>
              </a:spcBef>
              <a:spcAft>
                <a:spcPts val="0"/>
              </a:spcAft>
              <a:buSzPts val="2400"/>
              <a:buNone/>
              <a:defRPr sz="2400"/>
            </a:lvl8pPr>
            <a:lvl9pPr lvl="8">
              <a:spcBef>
                <a:spcPts val="800"/>
              </a:spcBef>
              <a:spcAft>
                <a:spcPts val="800"/>
              </a:spcAft>
              <a:buSzPts val="2400"/>
              <a:buNone/>
              <a:defRPr sz="2400"/>
            </a:lvl9pPr>
          </a:lstStyle>
          <a:p>
            <a:r>
              <a:rPr lang="en-US"/>
              <a:t>Click to edit Master title style</a:t>
            </a:r>
            <a:endParaRPr/>
          </a:p>
        </p:txBody>
      </p:sp>
      <p:sp>
        <p:nvSpPr>
          <p:cNvPr id="703" name="Google Shape;703;p108"/>
          <p:cNvSpPr txBox="1">
            <a:spLocks noGrp="1"/>
          </p:cNvSpPr>
          <p:nvPr>
            <p:ph type="body" idx="9"/>
          </p:nvPr>
        </p:nvSpPr>
        <p:spPr>
          <a:xfrm>
            <a:off x="6843093" y="2488901"/>
            <a:ext cx="17265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7.2 Number and stat slide - 6 stats - Gold">
  <p:cSld name="CUSTOM_25_1_1_5">
    <p:bg>
      <p:bgPr>
        <a:solidFill>
          <a:schemeClr val="accent1"/>
        </a:solidFill>
        <a:effectLst/>
      </p:bgPr>
    </p:bg>
    <p:spTree>
      <p:nvGrpSpPr>
        <p:cNvPr id="1" name="Shape 704"/>
        <p:cNvGrpSpPr/>
        <p:nvPr/>
      </p:nvGrpSpPr>
      <p:grpSpPr>
        <a:xfrm>
          <a:off x="0" y="0"/>
          <a:ext cx="0" cy="0"/>
          <a:chOff x="0" y="0"/>
          <a:chExt cx="0" cy="0"/>
        </a:xfrm>
      </p:grpSpPr>
      <p:sp>
        <p:nvSpPr>
          <p:cNvPr id="705" name="Google Shape;705;p109"/>
          <p:cNvSpPr/>
          <p:nvPr/>
        </p:nvSpPr>
        <p:spPr>
          <a:xfrm>
            <a:off x="420650" y="1165475"/>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109"/>
          <p:cNvSpPr txBox="1">
            <a:spLocks noGrp="1"/>
          </p:cNvSpPr>
          <p:nvPr>
            <p:ph type="title"/>
          </p:nvPr>
        </p:nvSpPr>
        <p:spPr>
          <a:xfrm>
            <a:off x="579775" y="1294850"/>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07" name="Google Shape;707;p109"/>
          <p:cNvSpPr txBox="1">
            <a:spLocks noGrp="1"/>
          </p:cNvSpPr>
          <p:nvPr>
            <p:ph type="title" idx="2"/>
          </p:nvPr>
        </p:nvSpPr>
        <p:spPr>
          <a:xfrm>
            <a:off x="420625" y="320050"/>
            <a:ext cx="8271600" cy="436500"/>
          </a:xfrm>
          <a:prstGeom prst="rect">
            <a:avLst/>
          </a:prstGeom>
        </p:spPr>
        <p:txBody>
          <a:bodyPr spcFirstLastPara="1" wrap="square" lIns="0" tIns="0" rIns="0" bIns="0" anchor="b" anchorCtr="0">
            <a:spAutoFit/>
          </a:bodyPr>
          <a:lstStyle>
            <a:lvl1pPr lvl="0">
              <a:spcBef>
                <a:spcPts val="0"/>
              </a:spcBef>
              <a:spcAft>
                <a:spcPts val="0"/>
              </a:spcAft>
              <a:buSzPts val="2400"/>
              <a:buNone/>
              <a:defRPr sz="2400"/>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08" name="Google Shape;708;p109"/>
          <p:cNvSpPr txBox="1">
            <a:spLocks noGrp="1"/>
          </p:cNvSpPr>
          <p:nvPr>
            <p:ph type="subTitle" idx="1"/>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SzPts val="1600"/>
              <a:buNone/>
              <a:defRPr sz="1600" b="1"/>
            </a:lvl1pPr>
            <a:lvl2pPr lvl="1">
              <a:spcBef>
                <a:spcPts val="800"/>
              </a:spcBef>
              <a:spcAft>
                <a:spcPts val="0"/>
              </a:spcAft>
              <a:buSzPts val="1600"/>
              <a:buNone/>
              <a:defRPr/>
            </a:lvl2pPr>
            <a:lvl3pPr lvl="2">
              <a:spcBef>
                <a:spcPts val="800"/>
              </a:spcBef>
              <a:spcAft>
                <a:spcPts val="0"/>
              </a:spcAft>
              <a:buSzPts val="1600"/>
              <a:buNone/>
              <a:defRPr/>
            </a:lvl3pPr>
            <a:lvl4pPr lvl="3">
              <a:spcBef>
                <a:spcPts val="800"/>
              </a:spcBef>
              <a:spcAft>
                <a:spcPts val="0"/>
              </a:spcAft>
              <a:buSzPts val="1600"/>
              <a:buNone/>
              <a:defRPr/>
            </a:lvl4pPr>
            <a:lvl5pPr lvl="4">
              <a:spcBef>
                <a:spcPts val="800"/>
              </a:spcBef>
              <a:spcAft>
                <a:spcPts val="0"/>
              </a:spcAft>
              <a:buSzPts val="1600"/>
              <a:buNone/>
              <a:defRPr/>
            </a:lvl5pPr>
            <a:lvl6pPr lvl="5">
              <a:spcBef>
                <a:spcPts val="800"/>
              </a:spcBef>
              <a:spcAft>
                <a:spcPts val="0"/>
              </a:spcAft>
              <a:buSzPts val="1600"/>
              <a:buNone/>
              <a:defRPr/>
            </a:lvl6pPr>
            <a:lvl7pPr lvl="6">
              <a:spcBef>
                <a:spcPts val="800"/>
              </a:spcBef>
              <a:spcAft>
                <a:spcPts val="0"/>
              </a:spcAft>
              <a:buSzPts val="1600"/>
              <a:buNone/>
              <a:defRPr/>
            </a:lvl7pPr>
            <a:lvl8pPr lvl="7">
              <a:spcBef>
                <a:spcPts val="800"/>
              </a:spcBef>
              <a:spcAft>
                <a:spcPts val="0"/>
              </a:spcAft>
              <a:buSzPts val="1600"/>
              <a:buNone/>
              <a:defRPr/>
            </a:lvl8pPr>
            <a:lvl9pPr lvl="8">
              <a:spcBef>
                <a:spcPts val="800"/>
              </a:spcBef>
              <a:spcAft>
                <a:spcPts val="800"/>
              </a:spcAft>
              <a:buSzPts val="1600"/>
              <a:buNone/>
              <a:defRPr/>
            </a:lvl9pPr>
          </a:lstStyle>
          <a:p>
            <a:r>
              <a:rPr lang="en-US"/>
              <a:t>Click to edit Master subtitle style</a:t>
            </a:r>
            <a:endParaRPr/>
          </a:p>
        </p:txBody>
      </p:sp>
      <p:sp>
        <p:nvSpPr>
          <p:cNvPr id="709" name="Google Shape;709;p109"/>
          <p:cNvSpPr txBox="1">
            <a:spLocks noGrp="1"/>
          </p:cNvSpPr>
          <p:nvPr>
            <p:ph type="body" idx="3"/>
          </p:nvPr>
        </p:nvSpPr>
        <p:spPr>
          <a:xfrm>
            <a:off x="579775" y="1786900"/>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10" name="Google Shape;710;p109"/>
          <p:cNvSpPr/>
          <p:nvPr/>
        </p:nvSpPr>
        <p:spPr>
          <a:xfrm>
            <a:off x="3364950" y="1165475"/>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109"/>
          <p:cNvSpPr txBox="1">
            <a:spLocks noGrp="1"/>
          </p:cNvSpPr>
          <p:nvPr>
            <p:ph type="title" idx="4"/>
          </p:nvPr>
        </p:nvSpPr>
        <p:spPr>
          <a:xfrm>
            <a:off x="3524075" y="1294850"/>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12" name="Google Shape;712;p109"/>
          <p:cNvSpPr txBox="1">
            <a:spLocks noGrp="1"/>
          </p:cNvSpPr>
          <p:nvPr>
            <p:ph type="body" idx="5"/>
          </p:nvPr>
        </p:nvSpPr>
        <p:spPr>
          <a:xfrm>
            <a:off x="3524075" y="1786900"/>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13" name="Google Shape;713;p109"/>
          <p:cNvSpPr/>
          <p:nvPr/>
        </p:nvSpPr>
        <p:spPr>
          <a:xfrm>
            <a:off x="6291075" y="1165475"/>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4" name="Google Shape;714;p109"/>
          <p:cNvSpPr txBox="1">
            <a:spLocks noGrp="1"/>
          </p:cNvSpPr>
          <p:nvPr>
            <p:ph type="title" idx="6"/>
          </p:nvPr>
        </p:nvSpPr>
        <p:spPr>
          <a:xfrm>
            <a:off x="6450200" y="1294850"/>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15" name="Google Shape;715;p109"/>
          <p:cNvSpPr txBox="1">
            <a:spLocks noGrp="1"/>
          </p:cNvSpPr>
          <p:nvPr>
            <p:ph type="body" idx="7"/>
          </p:nvPr>
        </p:nvSpPr>
        <p:spPr>
          <a:xfrm>
            <a:off x="6450200" y="1786900"/>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16" name="Google Shape;716;p109"/>
          <p:cNvSpPr/>
          <p:nvPr/>
        </p:nvSpPr>
        <p:spPr>
          <a:xfrm>
            <a:off x="420650" y="27723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 name="Google Shape;717;p109"/>
          <p:cNvSpPr txBox="1">
            <a:spLocks noGrp="1"/>
          </p:cNvSpPr>
          <p:nvPr>
            <p:ph type="title" idx="8"/>
          </p:nvPr>
        </p:nvSpPr>
        <p:spPr>
          <a:xfrm>
            <a:off x="579775" y="2901725"/>
            <a:ext cx="2091000" cy="382500"/>
          </a:xfrm>
          <a:prstGeom prst="rect">
            <a:avLst/>
          </a:prstGeom>
        </p:spPr>
        <p:txBody>
          <a:bodyPr spcFirstLastPara="1" wrap="square" lIns="0" tIns="0" rIns="0" bIns="0" anchor="t" anchorCtr="0">
            <a:sp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718" name="Google Shape;718;p109"/>
          <p:cNvSpPr txBox="1">
            <a:spLocks noGrp="1"/>
          </p:cNvSpPr>
          <p:nvPr>
            <p:ph type="body" idx="9"/>
          </p:nvPr>
        </p:nvSpPr>
        <p:spPr>
          <a:xfrm>
            <a:off x="579775" y="3393775"/>
            <a:ext cx="20910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719" name="Google Shape;719;p109"/>
          <p:cNvSpPr/>
          <p:nvPr/>
        </p:nvSpPr>
        <p:spPr>
          <a:xfrm>
            <a:off x="3364950" y="27723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0" name="Google Shape;720;p109"/>
          <p:cNvSpPr txBox="1">
            <a:spLocks noGrp="1"/>
          </p:cNvSpPr>
          <p:nvPr>
            <p:ph type="title" idx="13"/>
          </p:nvPr>
        </p:nvSpPr>
        <p:spPr>
          <a:xfrm>
            <a:off x="3524075" y="2901725"/>
            <a:ext cx="2091000" cy="382500"/>
          </a:xfrm>
          <a:prstGeom prst="rect">
            <a:avLst/>
          </a:prstGeom>
        </p:spPr>
        <p:txBody>
          <a:bodyPr spcFirstLastPara="1" wrap="square" lIns="0" tIns="0" rIns="0" bIns="0" anchor="t" anchorCtr="0">
            <a:sp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721" name="Google Shape;721;p109"/>
          <p:cNvSpPr txBox="1">
            <a:spLocks noGrp="1"/>
          </p:cNvSpPr>
          <p:nvPr>
            <p:ph type="body" idx="14"/>
          </p:nvPr>
        </p:nvSpPr>
        <p:spPr>
          <a:xfrm>
            <a:off x="3524075" y="3393775"/>
            <a:ext cx="20910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
        <p:nvSpPr>
          <p:cNvPr id="722" name="Google Shape;722;p109"/>
          <p:cNvSpPr/>
          <p:nvPr/>
        </p:nvSpPr>
        <p:spPr>
          <a:xfrm>
            <a:off x="6291075" y="27723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3" name="Google Shape;723;p109"/>
          <p:cNvSpPr txBox="1">
            <a:spLocks noGrp="1"/>
          </p:cNvSpPr>
          <p:nvPr>
            <p:ph type="title" idx="15"/>
          </p:nvPr>
        </p:nvSpPr>
        <p:spPr>
          <a:xfrm>
            <a:off x="6450200" y="2901725"/>
            <a:ext cx="2091000" cy="382500"/>
          </a:xfrm>
          <a:prstGeom prst="rect">
            <a:avLst/>
          </a:prstGeom>
        </p:spPr>
        <p:txBody>
          <a:bodyPr spcFirstLastPara="1" wrap="square" lIns="0" tIns="0" rIns="0" bIns="0" anchor="t" anchorCtr="0">
            <a:spAutoFit/>
          </a:bodyPr>
          <a:lstStyle>
            <a:lvl1pPr lvl="0" rtl="0">
              <a:spcBef>
                <a:spcPts val="0"/>
              </a:spcBef>
              <a:spcAft>
                <a:spcPts val="0"/>
              </a:spcAft>
              <a:buSzPts val="3200"/>
              <a:buNone/>
              <a:defRPr/>
            </a:lvl1pPr>
            <a:lvl2pPr lvl="1" rtl="0">
              <a:spcBef>
                <a:spcPts val="0"/>
              </a:spcBef>
              <a:spcAft>
                <a:spcPts val="0"/>
              </a:spcAft>
              <a:buSzPts val="2800"/>
              <a:buNone/>
              <a:defRPr/>
            </a:lvl2pPr>
            <a:lvl3pPr lvl="2" rtl="0">
              <a:spcBef>
                <a:spcPts val="800"/>
              </a:spcBef>
              <a:spcAft>
                <a:spcPts val="0"/>
              </a:spcAft>
              <a:buSzPts val="2800"/>
              <a:buNone/>
              <a:defRPr/>
            </a:lvl3pPr>
            <a:lvl4pPr lvl="3" rtl="0">
              <a:spcBef>
                <a:spcPts val="800"/>
              </a:spcBef>
              <a:spcAft>
                <a:spcPts val="0"/>
              </a:spcAft>
              <a:buSzPts val="2800"/>
              <a:buNone/>
              <a:defRPr/>
            </a:lvl4pPr>
            <a:lvl5pPr lvl="4" rtl="0">
              <a:spcBef>
                <a:spcPts val="800"/>
              </a:spcBef>
              <a:spcAft>
                <a:spcPts val="0"/>
              </a:spcAft>
              <a:buSzPts val="2800"/>
              <a:buNone/>
              <a:defRPr/>
            </a:lvl5pPr>
            <a:lvl6pPr lvl="5" rtl="0">
              <a:spcBef>
                <a:spcPts val="800"/>
              </a:spcBef>
              <a:spcAft>
                <a:spcPts val="0"/>
              </a:spcAft>
              <a:buSzPts val="2800"/>
              <a:buNone/>
              <a:defRPr/>
            </a:lvl6pPr>
            <a:lvl7pPr lvl="6" rtl="0">
              <a:spcBef>
                <a:spcPts val="800"/>
              </a:spcBef>
              <a:spcAft>
                <a:spcPts val="0"/>
              </a:spcAft>
              <a:buSzPts val="2800"/>
              <a:buNone/>
              <a:defRPr/>
            </a:lvl7pPr>
            <a:lvl8pPr lvl="7" rtl="0">
              <a:spcBef>
                <a:spcPts val="800"/>
              </a:spcBef>
              <a:spcAft>
                <a:spcPts val="0"/>
              </a:spcAft>
              <a:buSzPts val="2800"/>
              <a:buNone/>
              <a:defRPr/>
            </a:lvl8pPr>
            <a:lvl9pPr lvl="8" rtl="0">
              <a:spcBef>
                <a:spcPts val="800"/>
              </a:spcBef>
              <a:spcAft>
                <a:spcPts val="800"/>
              </a:spcAft>
              <a:buSzPts val="2800"/>
              <a:buNone/>
              <a:defRPr/>
            </a:lvl9pPr>
          </a:lstStyle>
          <a:p>
            <a:r>
              <a:rPr lang="en-US"/>
              <a:t>Click to edit Master title style</a:t>
            </a:r>
            <a:endParaRPr/>
          </a:p>
        </p:txBody>
      </p:sp>
      <p:sp>
        <p:nvSpPr>
          <p:cNvPr id="724" name="Google Shape;724;p109"/>
          <p:cNvSpPr txBox="1">
            <a:spLocks noGrp="1"/>
          </p:cNvSpPr>
          <p:nvPr>
            <p:ph type="body" idx="16"/>
          </p:nvPr>
        </p:nvSpPr>
        <p:spPr>
          <a:xfrm>
            <a:off x="6450200" y="3393775"/>
            <a:ext cx="2091000" cy="627900"/>
          </a:xfrm>
          <a:prstGeom prst="rect">
            <a:avLst/>
          </a:prstGeom>
        </p:spPr>
        <p:txBody>
          <a:bodyPr spcFirstLastPara="1" wrap="square" lIns="0" tIns="0" rIns="0" bIns="0" anchor="t" anchorCtr="0">
            <a:normAutofit/>
          </a:bodyPr>
          <a:lstStyle>
            <a:lvl1pPr marL="457200" lvl="0" indent="-304800" rtl="0">
              <a:spcBef>
                <a:spcPts val="0"/>
              </a:spcBef>
              <a:spcAft>
                <a:spcPts val="0"/>
              </a:spcAft>
              <a:buSzPts val="1200"/>
              <a:buChar char="●"/>
              <a:defRPr sz="1200"/>
            </a:lvl1pPr>
            <a:lvl2pPr marL="914400" lvl="1" indent="-304800" rtl="0">
              <a:spcBef>
                <a:spcPts val="800"/>
              </a:spcBef>
              <a:spcAft>
                <a:spcPts val="0"/>
              </a:spcAft>
              <a:buSzPts val="1200"/>
              <a:buChar char="○"/>
              <a:defRPr sz="1200"/>
            </a:lvl2pPr>
            <a:lvl3pPr marL="1371600" lvl="2" indent="-304800" rtl="0">
              <a:spcBef>
                <a:spcPts val="800"/>
              </a:spcBef>
              <a:spcAft>
                <a:spcPts val="0"/>
              </a:spcAft>
              <a:buSzPts val="1200"/>
              <a:buChar char="■"/>
              <a:defRPr sz="1200"/>
            </a:lvl3pPr>
            <a:lvl4pPr marL="1828800" lvl="3" indent="-304800" rtl="0">
              <a:spcBef>
                <a:spcPts val="800"/>
              </a:spcBef>
              <a:spcAft>
                <a:spcPts val="0"/>
              </a:spcAft>
              <a:buSzPts val="1200"/>
              <a:buChar char="●"/>
              <a:defRPr sz="1200"/>
            </a:lvl4pPr>
            <a:lvl5pPr marL="2286000" lvl="4" indent="-304800" rtl="0">
              <a:spcBef>
                <a:spcPts val="800"/>
              </a:spcBef>
              <a:spcAft>
                <a:spcPts val="0"/>
              </a:spcAft>
              <a:buSzPts val="1200"/>
              <a:buChar char="○"/>
              <a:defRPr sz="1200"/>
            </a:lvl5pPr>
            <a:lvl6pPr marL="2743200" lvl="5" indent="-304800" rtl="0">
              <a:spcBef>
                <a:spcPts val="800"/>
              </a:spcBef>
              <a:spcAft>
                <a:spcPts val="0"/>
              </a:spcAft>
              <a:buSzPts val="1200"/>
              <a:buChar char="■"/>
              <a:defRPr sz="1200"/>
            </a:lvl6pPr>
            <a:lvl7pPr marL="3200400" lvl="6" indent="-304800" rtl="0">
              <a:spcBef>
                <a:spcPts val="800"/>
              </a:spcBef>
              <a:spcAft>
                <a:spcPts val="0"/>
              </a:spcAft>
              <a:buSzPts val="1200"/>
              <a:buChar char="●"/>
              <a:defRPr sz="1200"/>
            </a:lvl7pPr>
            <a:lvl8pPr marL="3657600" lvl="7" indent="-304800" rtl="0">
              <a:spcBef>
                <a:spcPts val="800"/>
              </a:spcBef>
              <a:spcAft>
                <a:spcPts val="0"/>
              </a:spcAft>
              <a:buSzPts val="1200"/>
              <a:buChar char="○"/>
              <a:defRPr sz="1200"/>
            </a:lvl8pPr>
            <a:lvl9pPr marL="4114800" lvl="8" indent="-304800" rtl="0">
              <a:spcBef>
                <a:spcPts val="800"/>
              </a:spcBef>
              <a:spcAft>
                <a:spcPts val="800"/>
              </a:spcAft>
              <a:buSzPts val="1200"/>
              <a:buChar char="■"/>
              <a:defRPr sz="1200"/>
            </a:lvl9pPr>
          </a:lstStyle>
          <a:p>
            <a:pPr lvl="0"/>
            <a:r>
              <a:rPr lang="en-US"/>
              <a:t>Click to edit Master text styles</a:t>
            </a: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7.2 Number and stat slide - 6 stats - Black">
  <p:cSld name="CUSTOM_25_1_1_3_2">
    <p:bg>
      <p:bgPr>
        <a:solidFill>
          <a:schemeClr val="dk1"/>
        </a:solidFill>
        <a:effectLst/>
      </p:bgPr>
    </p:bg>
    <p:spTree>
      <p:nvGrpSpPr>
        <p:cNvPr id="1" name="Shape 725"/>
        <p:cNvGrpSpPr/>
        <p:nvPr/>
      </p:nvGrpSpPr>
      <p:grpSpPr>
        <a:xfrm>
          <a:off x="0" y="0"/>
          <a:ext cx="0" cy="0"/>
          <a:chOff x="0" y="0"/>
          <a:chExt cx="0" cy="0"/>
        </a:xfrm>
      </p:grpSpPr>
      <p:sp>
        <p:nvSpPr>
          <p:cNvPr id="726" name="Google Shape;726;p110"/>
          <p:cNvSpPr txBox="1">
            <a:spLocks noGrp="1"/>
          </p:cNvSpPr>
          <p:nvPr>
            <p:ph type="title"/>
          </p:nvPr>
        </p:nvSpPr>
        <p:spPr>
          <a:xfrm>
            <a:off x="420625" y="320050"/>
            <a:ext cx="8271600" cy="436500"/>
          </a:xfrm>
          <a:prstGeom prst="rect">
            <a:avLst/>
          </a:prstGeom>
        </p:spPr>
        <p:txBody>
          <a:bodyPr spcFirstLastPara="1" wrap="square" lIns="0" tIns="0" rIns="0" bIns="0" anchor="b" anchorCtr="0">
            <a:spAutoFit/>
          </a:bodyPr>
          <a:lstStyle>
            <a:lvl1pPr lvl="0">
              <a:spcBef>
                <a:spcPts val="0"/>
              </a:spcBef>
              <a:spcAft>
                <a:spcPts val="0"/>
              </a:spcAft>
              <a:buClr>
                <a:schemeClr val="lt1"/>
              </a:buClr>
              <a:buSzPts val="2400"/>
              <a:buNone/>
              <a:defRPr sz="24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800"/>
              </a:spcBef>
              <a:spcAft>
                <a:spcPts val="0"/>
              </a:spcAft>
              <a:buClr>
                <a:schemeClr val="lt1"/>
              </a:buClr>
              <a:buSzPts val="2800"/>
              <a:buNone/>
              <a:defRPr>
                <a:solidFill>
                  <a:schemeClr val="lt1"/>
                </a:solidFill>
              </a:defRPr>
            </a:lvl3pPr>
            <a:lvl4pPr lvl="3">
              <a:spcBef>
                <a:spcPts val="800"/>
              </a:spcBef>
              <a:spcAft>
                <a:spcPts val="0"/>
              </a:spcAft>
              <a:buClr>
                <a:schemeClr val="lt1"/>
              </a:buClr>
              <a:buSzPts val="2800"/>
              <a:buNone/>
              <a:defRPr>
                <a:solidFill>
                  <a:schemeClr val="lt1"/>
                </a:solidFill>
              </a:defRPr>
            </a:lvl4pPr>
            <a:lvl5pPr lvl="4">
              <a:spcBef>
                <a:spcPts val="800"/>
              </a:spcBef>
              <a:spcAft>
                <a:spcPts val="0"/>
              </a:spcAft>
              <a:buClr>
                <a:schemeClr val="lt1"/>
              </a:buClr>
              <a:buSzPts val="2800"/>
              <a:buNone/>
              <a:defRPr>
                <a:solidFill>
                  <a:schemeClr val="lt1"/>
                </a:solidFill>
              </a:defRPr>
            </a:lvl5pPr>
            <a:lvl6pPr lvl="5">
              <a:spcBef>
                <a:spcPts val="800"/>
              </a:spcBef>
              <a:spcAft>
                <a:spcPts val="0"/>
              </a:spcAft>
              <a:buClr>
                <a:schemeClr val="lt1"/>
              </a:buClr>
              <a:buSzPts val="2800"/>
              <a:buNone/>
              <a:defRPr>
                <a:solidFill>
                  <a:schemeClr val="lt1"/>
                </a:solidFill>
              </a:defRPr>
            </a:lvl6pPr>
            <a:lvl7pPr lvl="6">
              <a:spcBef>
                <a:spcPts val="800"/>
              </a:spcBef>
              <a:spcAft>
                <a:spcPts val="0"/>
              </a:spcAft>
              <a:buClr>
                <a:schemeClr val="lt1"/>
              </a:buClr>
              <a:buSzPts val="2800"/>
              <a:buNone/>
              <a:defRPr>
                <a:solidFill>
                  <a:schemeClr val="lt1"/>
                </a:solidFill>
              </a:defRPr>
            </a:lvl7pPr>
            <a:lvl8pPr lvl="7">
              <a:spcBef>
                <a:spcPts val="800"/>
              </a:spcBef>
              <a:spcAft>
                <a:spcPts val="0"/>
              </a:spcAft>
              <a:buClr>
                <a:schemeClr val="lt1"/>
              </a:buClr>
              <a:buSzPts val="2800"/>
              <a:buNone/>
              <a:defRPr>
                <a:solidFill>
                  <a:schemeClr val="lt1"/>
                </a:solidFill>
              </a:defRPr>
            </a:lvl8pPr>
            <a:lvl9pPr lvl="8">
              <a:spcBef>
                <a:spcPts val="800"/>
              </a:spcBef>
              <a:spcAft>
                <a:spcPts val="800"/>
              </a:spcAft>
              <a:buClr>
                <a:schemeClr val="lt1"/>
              </a:buClr>
              <a:buSzPts val="2800"/>
              <a:buNone/>
              <a:defRPr>
                <a:solidFill>
                  <a:schemeClr val="lt1"/>
                </a:solidFill>
              </a:defRPr>
            </a:lvl9pPr>
          </a:lstStyle>
          <a:p>
            <a:r>
              <a:rPr lang="en-US"/>
              <a:t>Click to edit Master title style</a:t>
            </a:r>
            <a:endParaRPr/>
          </a:p>
        </p:txBody>
      </p:sp>
      <p:sp>
        <p:nvSpPr>
          <p:cNvPr id="727" name="Google Shape;727;p110"/>
          <p:cNvSpPr txBox="1">
            <a:spLocks noGrp="1"/>
          </p:cNvSpPr>
          <p:nvPr>
            <p:ph type="subTitle" idx="1"/>
          </p:nvPr>
        </p:nvSpPr>
        <p:spPr>
          <a:xfrm>
            <a:off x="424450" y="756625"/>
            <a:ext cx="8271600" cy="228600"/>
          </a:xfrm>
          <a:prstGeom prst="rect">
            <a:avLst/>
          </a:prstGeom>
        </p:spPr>
        <p:txBody>
          <a:bodyPr spcFirstLastPara="1" wrap="square" lIns="0" tIns="0" rIns="0" bIns="0" anchor="t" anchorCtr="0">
            <a:spAutoFit/>
          </a:bodyPr>
          <a:lstStyle>
            <a:lvl1pPr lvl="0">
              <a:spcBef>
                <a:spcPts val="0"/>
              </a:spcBef>
              <a:spcAft>
                <a:spcPts val="0"/>
              </a:spcAft>
              <a:buClr>
                <a:schemeClr val="lt1"/>
              </a:buClr>
              <a:buSzPts val="1600"/>
              <a:buNone/>
              <a:defRPr sz="1600" b="1">
                <a:solidFill>
                  <a:schemeClr val="lt1"/>
                </a:solidFill>
              </a:defRPr>
            </a:lvl1pPr>
            <a:lvl2pPr lvl="1">
              <a:spcBef>
                <a:spcPts val="800"/>
              </a:spcBef>
              <a:spcAft>
                <a:spcPts val="0"/>
              </a:spcAft>
              <a:buClr>
                <a:schemeClr val="lt1"/>
              </a:buClr>
              <a:buSzPts val="1600"/>
              <a:buNone/>
              <a:defRPr>
                <a:solidFill>
                  <a:schemeClr val="lt1"/>
                </a:solidFill>
              </a:defRPr>
            </a:lvl2pPr>
            <a:lvl3pPr lvl="2">
              <a:spcBef>
                <a:spcPts val="800"/>
              </a:spcBef>
              <a:spcAft>
                <a:spcPts val="0"/>
              </a:spcAft>
              <a:buClr>
                <a:schemeClr val="lt1"/>
              </a:buClr>
              <a:buSzPts val="1600"/>
              <a:buNone/>
              <a:defRPr>
                <a:solidFill>
                  <a:schemeClr val="lt1"/>
                </a:solidFill>
              </a:defRPr>
            </a:lvl3pPr>
            <a:lvl4pPr lvl="3">
              <a:spcBef>
                <a:spcPts val="800"/>
              </a:spcBef>
              <a:spcAft>
                <a:spcPts val="0"/>
              </a:spcAft>
              <a:buClr>
                <a:schemeClr val="lt1"/>
              </a:buClr>
              <a:buSzPts val="1600"/>
              <a:buNone/>
              <a:defRPr>
                <a:solidFill>
                  <a:schemeClr val="lt1"/>
                </a:solidFill>
              </a:defRPr>
            </a:lvl4pPr>
            <a:lvl5pPr lvl="4">
              <a:spcBef>
                <a:spcPts val="800"/>
              </a:spcBef>
              <a:spcAft>
                <a:spcPts val="0"/>
              </a:spcAft>
              <a:buClr>
                <a:schemeClr val="lt1"/>
              </a:buClr>
              <a:buSzPts val="1600"/>
              <a:buNone/>
              <a:defRPr>
                <a:solidFill>
                  <a:schemeClr val="lt1"/>
                </a:solidFill>
              </a:defRPr>
            </a:lvl5pPr>
            <a:lvl6pPr lvl="5">
              <a:spcBef>
                <a:spcPts val="800"/>
              </a:spcBef>
              <a:spcAft>
                <a:spcPts val="0"/>
              </a:spcAft>
              <a:buClr>
                <a:schemeClr val="lt1"/>
              </a:buClr>
              <a:buSzPts val="1600"/>
              <a:buNone/>
              <a:defRPr>
                <a:solidFill>
                  <a:schemeClr val="lt1"/>
                </a:solidFill>
              </a:defRPr>
            </a:lvl6pPr>
            <a:lvl7pPr lvl="6">
              <a:spcBef>
                <a:spcPts val="800"/>
              </a:spcBef>
              <a:spcAft>
                <a:spcPts val="0"/>
              </a:spcAft>
              <a:buClr>
                <a:schemeClr val="lt1"/>
              </a:buClr>
              <a:buSzPts val="1600"/>
              <a:buNone/>
              <a:defRPr>
                <a:solidFill>
                  <a:schemeClr val="lt1"/>
                </a:solidFill>
              </a:defRPr>
            </a:lvl7pPr>
            <a:lvl8pPr lvl="7">
              <a:spcBef>
                <a:spcPts val="800"/>
              </a:spcBef>
              <a:spcAft>
                <a:spcPts val="0"/>
              </a:spcAft>
              <a:buClr>
                <a:schemeClr val="lt1"/>
              </a:buClr>
              <a:buSzPts val="1600"/>
              <a:buNone/>
              <a:defRPr>
                <a:solidFill>
                  <a:schemeClr val="lt1"/>
                </a:solidFill>
              </a:defRPr>
            </a:lvl8pPr>
            <a:lvl9pPr lvl="8">
              <a:spcBef>
                <a:spcPts val="800"/>
              </a:spcBef>
              <a:spcAft>
                <a:spcPts val="800"/>
              </a:spcAft>
              <a:buClr>
                <a:schemeClr val="lt1"/>
              </a:buClr>
              <a:buSzPts val="1600"/>
              <a:buNone/>
              <a:defRPr>
                <a:solidFill>
                  <a:schemeClr val="lt1"/>
                </a:solidFill>
              </a:defRPr>
            </a:lvl9pPr>
          </a:lstStyle>
          <a:p>
            <a:r>
              <a:rPr lang="en-US"/>
              <a:t>Click to edit Master subtitle style</a:t>
            </a:r>
            <a:endParaRPr/>
          </a:p>
        </p:txBody>
      </p:sp>
      <p:sp>
        <p:nvSpPr>
          <p:cNvPr id="728" name="Google Shape;728;p110"/>
          <p:cNvSpPr/>
          <p:nvPr/>
        </p:nvSpPr>
        <p:spPr>
          <a:xfrm>
            <a:off x="420650" y="1165475"/>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9" name="Google Shape;729;p110"/>
          <p:cNvSpPr txBox="1">
            <a:spLocks noGrp="1"/>
          </p:cNvSpPr>
          <p:nvPr>
            <p:ph type="title" idx="2"/>
          </p:nvPr>
        </p:nvSpPr>
        <p:spPr>
          <a:xfrm>
            <a:off x="579775" y="1294850"/>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30" name="Google Shape;730;p110"/>
          <p:cNvSpPr txBox="1">
            <a:spLocks noGrp="1"/>
          </p:cNvSpPr>
          <p:nvPr>
            <p:ph type="body" idx="3"/>
          </p:nvPr>
        </p:nvSpPr>
        <p:spPr>
          <a:xfrm>
            <a:off x="579775" y="1786900"/>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31" name="Google Shape;731;p110"/>
          <p:cNvSpPr/>
          <p:nvPr/>
        </p:nvSpPr>
        <p:spPr>
          <a:xfrm>
            <a:off x="3364950" y="1165475"/>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2" name="Google Shape;732;p110"/>
          <p:cNvSpPr txBox="1">
            <a:spLocks noGrp="1"/>
          </p:cNvSpPr>
          <p:nvPr>
            <p:ph type="title" idx="4"/>
          </p:nvPr>
        </p:nvSpPr>
        <p:spPr>
          <a:xfrm>
            <a:off x="3524075" y="1294850"/>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33" name="Google Shape;733;p110"/>
          <p:cNvSpPr txBox="1">
            <a:spLocks noGrp="1"/>
          </p:cNvSpPr>
          <p:nvPr>
            <p:ph type="body" idx="5"/>
          </p:nvPr>
        </p:nvSpPr>
        <p:spPr>
          <a:xfrm>
            <a:off x="3524075" y="1786900"/>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34" name="Google Shape;734;p110"/>
          <p:cNvSpPr/>
          <p:nvPr/>
        </p:nvSpPr>
        <p:spPr>
          <a:xfrm>
            <a:off x="6291075" y="1165475"/>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5" name="Google Shape;735;p110"/>
          <p:cNvSpPr txBox="1">
            <a:spLocks noGrp="1"/>
          </p:cNvSpPr>
          <p:nvPr>
            <p:ph type="title" idx="6"/>
          </p:nvPr>
        </p:nvSpPr>
        <p:spPr>
          <a:xfrm>
            <a:off x="6450200" y="1294850"/>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36" name="Google Shape;736;p110"/>
          <p:cNvSpPr txBox="1">
            <a:spLocks noGrp="1"/>
          </p:cNvSpPr>
          <p:nvPr>
            <p:ph type="body" idx="7"/>
          </p:nvPr>
        </p:nvSpPr>
        <p:spPr>
          <a:xfrm>
            <a:off x="6450200" y="1786900"/>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37" name="Google Shape;737;p110"/>
          <p:cNvSpPr/>
          <p:nvPr/>
        </p:nvSpPr>
        <p:spPr>
          <a:xfrm>
            <a:off x="420650" y="27723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38" name="Google Shape;738;p110"/>
          <p:cNvSpPr txBox="1">
            <a:spLocks noGrp="1"/>
          </p:cNvSpPr>
          <p:nvPr>
            <p:ph type="title" idx="8"/>
          </p:nvPr>
        </p:nvSpPr>
        <p:spPr>
          <a:xfrm>
            <a:off x="579775" y="2901725"/>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39" name="Google Shape;739;p110"/>
          <p:cNvSpPr txBox="1">
            <a:spLocks noGrp="1"/>
          </p:cNvSpPr>
          <p:nvPr>
            <p:ph type="body" idx="9"/>
          </p:nvPr>
        </p:nvSpPr>
        <p:spPr>
          <a:xfrm>
            <a:off x="579775" y="33937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40" name="Google Shape;740;p110"/>
          <p:cNvSpPr/>
          <p:nvPr/>
        </p:nvSpPr>
        <p:spPr>
          <a:xfrm>
            <a:off x="3364950" y="27723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1" name="Google Shape;741;p110"/>
          <p:cNvSpPr txBox="1">
            <a:spLocks noGrp="1"/>
          </p:cNvSpPr>
          <p:nvPr>
            <p:ph type="title" idx="13"/>
          </p:nvPr>
        </p:nvSpPr>
        <p:spPr>
          <a:xfrm>
            <a:off x="3524075" y="2901725"/>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42" name="Google Shape;742;p110"/>
          <p:cNvSpPr txBox="1">
            <a:spLocks noGrp="1"/>
          </p:cNvSpPr>
          <p:nvPr>
            <p:ph type="body" idx="14"/>
          </p:nvPr>
        </p:nvSpPr>
        <p:spPr>
          <a:xfrm>
            <a:off x="3524075" y="33937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
        <p:nvSpPr>
          <p:cNvPr id="743" name="Google Shape;743;p110"/>
          <p:cNvSpPr/>
          <p:nvPr/>
        </p:nvSpPr>
        <p:spPr>
          <a:xfrm>
            <a:off x="6291075" y="2772350"/>
            <a:ext cx="2414100" cy="14040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4" name="Google Shape;744;p110"/>
          <p:cNvSpPr txBox="1">
            <a:spLocks noGrp="1"/>
          </p:cNvSpPr>
          <p:nvPr>
            <p:ph type="title" idx="15"/>
          </p:nvPr>
        </p:nvSpPr>
        <p:spPr>
          <a:xfrm>
            <a:off x="6450200" y="2901725"/>
            <a:ext cx="2091000" cy="382500"/>
          </a:xfrm>
          <a:prstGeom prst="rect">
            <a:avLst/>
          </a:prstGeom>
        </p:spPr>
        <p:txBody>
          <a:bodyPr spcFirstLastPara="1" wrap="square" lIns="0" tIns="0" rIns="0" bIns="0" anchor="t" anchorCtr="0">
            <a:spAutoFit/>
          </a:bodyPr>
          <a:lstStyle>
            <a:lvl1pPr lvl="0">
              <a:spcBef>
                <a:spcPts val="0"/>
              </a:spcBef>
              <a:spcAft>
                <a:spcPts val="0"/>
              </a:spcAft>
              <a:buSzPts val="3200"/>
              <a:buNone/>
              <a:defRPr/>
            </a:lvl1pPr>
            <a:lvl2pPr lvl="1">
              <a:spcBef>
                <a:spcPts val="0"/>
              </a:spcBef>
              <a:spcAft>
                <a:spcPts val="0"/>
              </a:spcAft>
              <a:buSzPts val="2800"/>
              <a:buNone/>
              <a:defRPr/>
            </a:lvl2pPr>
            <a:lvl3pPr lvl="2">
              <a:spcBef>
                <a:spcPts val="800"/>
              </a:spcBef>
              <a:spcAft>
                <a:spcPts val="0"/>
              </a:spcAft>
              <a:buSzPts val="2800"/>
              <a:buNone/>
              <a:defRPr/>
            </a:lvl3pPr>
            <a:lvl4pPr lvl="3">
              <a:spcBef>
                <a:spcPts val="800"/>
              </a:spcBef>
              <a:spcAft>
                <a:spcPts val="0"/>
              </a:spcAft>
              <a:buSzPts val="2800"/>
              <a:buNone/>
              <a:defRPr/>
            </a:lvl4pPr>
            <a:lvl5pPr lvl="4">
              <a:spcBef>
                <a:spcPts val="800"/>
              </a:spcBef>
              <a:spcAft>
                <a:spcPts val="0"/>
              </a:spcAft>
              <a:buSzPts val="2800"/>
              <a:buNone/>
              <a:defRPr/>
            </a:lvl5pPr>
            <a:lvl6pPr lvl="5">
              <a:spcBef>
                <a:spcPts val="800"/>
              </a:spcBef>
              <a:spcAft>
                <a:spcPts val="0"/>
              </a:spcAft>
              <a:buSzPts val="2800"/>
              <a:buNone/>
              <a:defRPr/>
            </a:lvl6pPr>
            <a:lvl7pPr lvl="6">
              <a:spcBef>
                <a:spcPts val="800"/>
              </a:spcBef>
              <a:spcAft>
                <a:spcPts val="0"/>
              </a:spcAft>
              <a:buSzPts val="2800"/>
              <a:buNone/>
              <a:defRPr/>
            </a:lvl7pPr>
            <a:lvl8pPr lvl="7">
              <a:spcBef>
                <a:spcPts val="800"/>
              </a:spcBef>
              <a:spcAft>
                <a:spcPts val="0"/>
              </a:spcAft>
              <a:buSzPts val="2800"/>
              <a:buNone/>
              <a:defRPr/>
            </a:lvl8pPr>
            <a:lvl9pPr lvl="8">
              <a:spcBef>
                <a:spcPts val="800"/>
              </a:spcBef>
              <a:spcAft>
                <a:spcPts val="800"/>
              </a:spcAft>
              <a:buSzPts val="2800"/>
              <a:buNone/>
              <a:defRPr/>
            </a:lvl9pPr>
          </a:lstStyle>
          <a:p>
            <a:r>
              <a:rPr lang="en-US"/>
              <a:t>Click to edit Master title style</a:t>
            </a:r>
            <a:endParaRPr/>
          </a:p>
        </p:txBody>
      </p:sp>
      <p:sp>
        <p:nvSpPr>
          <p:cNvPr id="745" name="Google Shape;745;p110"/>
          <p:cNvSpPr txBox="1">
            <a:spLocks noGrp="1"/>
          </p:cNvSpPr>
          <p:nvPr>
            <p:ph type="body" idx="16"/>
          </p:nvPr>
        </p:nvSpPr>
        <p:spPr>
          <a:xfrm>
            <a:off x="6450200" y="3393775"/>
            <a:ext cx="2091000" cy="627900"/>
          </a:xfrm>
          <a:prstGeom prst="rect">
            <a:avLst/>
          </a:prstGeom>
        </p:spPr>
        <p:txBody>
          <a:bodyPr spcFirstLastPara="1" wrap="square" lIns="0" tIns="0" rIns="0" bIns="0" anchor="t" anchorCtr="0">
            <a:normAutofit/>
          </a:bodyPr>
          <a:lstStyle>
            <a:lvl1pPr marL="457200" lvl="0" indent="-304800">
              <a:spcBef>
                <a:spcPts val="0"/>
              </a:spcBef>
              <a:spcAft>
                <a:spcPts val="0"/>
              </a:spcAft>
              <a:buSzPts val="1200"/>
              <a:buChar char="●"/>
              <a:defRPr sz="1200"/>
            </a:lvl1pPr>
            <a:lvl2pPr marL="914400" lvl="1" indent="-304800">
              <a:spcBef>
                <a:spcPts val="800"/>
              </a:spcBef>
              <a:spcAft>
                <a:spcPts val="0"/>
              </a:spcAft>
              <a:buSzPts val="1200"/>
              <a:buChar char="○"/>
              <a:defRPr sz="1200"/>
            </a:lvl2pPr>
            <a:lvl3pPr marL="1371600" lvl="2" indent="-304800">
              <a:spcBef>
                <a:spcPts val="800"/>
              </a:spcBef>
              <a:spcAft>
                <a:spcPts val="0"/>
              </a:spcAft>
              <a:buSzPts val="1200"/>
              <a:buChar char="■"/>
              <a:defRPr sz="1200"/>
            </a:lvl3pPr>
            <a:lvl4pPr marL="1828800" lvl="3" indent="-304800">
              <a:spcBef>
                <a:spcPts val="800"/>
              </a:spcBef>
              <a:spcAft>
                <a:spcPts val="0"/>
              </a:spcAft>
              <a:buSzPts val="1200"/>
              <a:buChar char="●"/>
              <a:defRPr sz="1200"/>
            </a:lvl4pPr>
            <a:lvl5pPr marL="2286000" lvl="4" indent="-304800">
              <a:spcBef>
                <a:spcPts val="800"/>
              </a:spcBef>
              <a:spcAft>
                <a:spcPts val="0"/>
              </a:spcAft>
              <a:buSzPts val="1200"/>
              <a:buChar char="○"/>
              <a:defRPr sz="1200"/>
            </a:lvl5pPr>
            <a:lvl6pPr marL="2743200" lvl="5" indent="-304800">
              <a:spcBef>
                <a:spcPts val="800"/>
              </a:spcBef>
              <a:spcAft>
                <a:spcPts val="0"/>
              </a:spcAft>
              <a:buSzPts val="1200"/>
              <a:buChar char="■"/>
              <a:defRPr sz="1200"/>
            </a:lvl6pPr>
            <a:lvl7pPr marL="3200400" lvl="6" indent="-304800">
              <a:spcBef>
                <a:spcPts val="800"/>
              </a:spcBef>
              <a:spcAft>
                <a:spcPts val="0"/>
              </a:spcAft>
              <a:buSzPts val="1200"/>
              <a:buChar char="●"/>
              <a:defRPr sz="1200"/>
            </a:lvl7pPr>
            <a:lvl8pPr marL="3657600" lvl="7" indent="-304800">
              <a:spcBef>
                <a:spcPts val="800"/>
              </a:spcBef>
              <a:spcAft>
                <a:spcPts val="0"/>
              </a:spcAft>
              <a:buSzPts val="1200"/>
              <a:buChar char="○"/>
              <a:defRPr sz="1200"/>
            </a:lvl8pPr>
            <a:lvl9pPr marL="4114800" lvl="8" indent="-304800">
              <a:spcBef>
                <a:spcPts val="800"/>
              </a:spcBef>
              <a:spcAft>
                <a:spcPts val="800"/>
              </a:spcAft>
              <a:buSzPts val="1200"/>
              <a:buChar char="■"/>
              <a:defRPr sz="12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117" Type="http://schemas.openxmlformats.org/officeDocument/2006/relationships/slideLayout" Target="../slideLayouts/slideLayout117.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63" Type="http://schemas.openxmlformats.org/officeDocument/2006/relationships/slideLayout" Target="../slideLayouts/slideLayout63.xml"/><Relationship Id="rId84" Type="http://schemas.openxmlformats.org/officeDocument/2006/relationships/slideLayout" Target="../slideLayouts/slideLayout84.xml"/><Relationship Id="rId138" Type="http://schemas.openxmlformats.org/officeDocument/2006/relationships/slideLayout" Target="../slideLayouts/slideLayout138.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123" Type="http://schemas.openxmlformats.org/officeDocument/2006/relationships/slideLayout" Target="../slideLayouts/slideLayout123.xml"/><Relationship Id="rId128" Type="http://schemas.openxmlformats.org/officeDocument/2006/relationships/slideLayout" Target="../slideLayouts/slideLayout128.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118" Type="http://schemas.openxmlformats.org/officeDocument/2006/relationships/slideLayout" Target="../slideLayouts/slideLayout118.xml"/><Relationship Id="rId134" Type="http://schemas.openxmlformats.org/officeDocument/2006/relationships/slideLayout" Target="../slideLayouts/slideLayout134.xml"/><Relationship Id="rId139" Type="http://schemas.openxmlformats.org/officeDocument/2006/relationships/slideLayout" Target="../slideLayouts/slideLayout139.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124" Type="http://schemas.openxmlformats.org/officeDocument/2006/relationships/slideLayout" Target="../slideLayouts/slideLayout124.xml"/><Relationship Id="rId129" Type="http://schemas.openxmlformats.org/officeDocument/2006/relationships/slideLayout" Target="../slideLayouts/slideLayout129.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40" Type="http://schemas.openxmlformats.org/officeDocument/2006/relationships/slideLayout" Target="../slideLayouts/slideLayout140.xml"/><Relationship Id="rId1" Type="http://schemas.openxmlformats.org/officeDocument/2006/relationships/slideLayout" Target="../slideLayouts/slideLayout1.xml"/><Relationship Id="rId6" Type="http://schemas.openxmlformats.org/officeDocument/2006/relationships/slideLayout" Target="../slideLayouts/slideLayout6.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49" Type="http://schemas.openxmlformats.org/officeDocument/2006/relationships/slideLayout" Target="../slideLayouts/slideLayout49.xml"/><Relationship Id="rId114" Type="http://schemas.openxmlformats.org/officeDocument/2006/relationships/slideLayout" Target="../slideLayouts/slideLayout114.xml"/><Relationship Id="rId119" Type="http://schemas.openxmlformats.org/officeDocument/2006/relationships/slideLayout" Target="../slideLayouts/slideLayout119.xml"/><Relationship Id="rId44" Type="http://schemas.openxmlformats.org/officeDocument/2006/relationships/slideLayout" Target="../slideLayouts/slideLayout44.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130" Type="http://schemas.openxmlformats.org/officeDocument/2006/relationships/slideLayout" Target="../slideLayouts/slideLayout130.xml"/><Relationship Id="rId135" Type="http://schemas.openxmlformats.org/officeDocument/2006/relationships/slideLayout" Target="../slideLayouts/slideLayout135.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120" Type="http://schemas.openxmlformats.org/officeDocument/2006/relationships/slideLayout" Target="../slideLayouts/slideLayout120.xml"/><Relationship Id="rId125" Type="http://schemas.openxmlformats.org/officeDocument/2006/relationships/slideLayout" Target="../slideLayouts/slideLayout125.xml"/><Relationship Id="rId141" Type="http://schemas.openxmlformats.org/officeDocument/2006/relationships/theme" Target="../theme/theme1.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slideLayout" Target="../slideLayouts/slideLayout115.xml"/><Relationship Id="rId131" Type="http://schemas.openxmlformats.org/officeDocument/2006/relationships/slideLayout" Target="../slideLayouts/slideLayout131.xml"/><Relationship Id="rId136" Type="http://schemas.openxmlformats.org/officeDocument/2006/relationships/slideLayout" Target="../slideLayouts/slideLayout136.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126" Type="http://schemas.openxmlformats.org/officeDocument/2006/relationships/slideLayout" Target="../slideLayouts/slideLayout12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121" Type="http://schemas.openxmlformats.org/officeDocument/2006/relationships/slideLayout" Target="../slideLayouts/slideLayout121.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slideLayout" Target="../slideLayouts/slideLayout116.xml"/><Relationship Id="rId137" Type="http://schemas.openxmlformats.org/officeDocument/2006/relationships/slideLayout" Target="../slideLayouts/slideLayout13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 Id="rId132" Type="http://schemas.openxmlformats.org/officeDocument/2006/relationships/slideLayout" Target="../slideLayouts/slideLayout132.xml"/><Relationship Id="rId15" Type="http://schemas.openxmlformats.org/officeDocument/2006/relationships/slideLayout" Target="../slideLayouts/slideLayout15.xml"/><Relationship Id="rId36" Type="http://schemas.openxmlformats.org/officeDocument/2006/relationships/slideLayout" Target="../slideLayouts/slideLayout36.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27" Type="http://schemas.openxmlformats.org/officeDocument/2006/relationships/slideLayout" Target="../slideLayouts/slideLayout12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52" Type="http://schemas.openxmlformats.org/officeDocument/2006/relationships/slideLayout" Target="../slideLayouts/slideLayout52.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122" Type="http://schemas.openxmlformats.org/officeDocument/2006/relationships/slideLayout" Target="../slideLayouts/slideLayout122.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47" Type="http://schemas.openxmlformats.org/officeDocument/2006/relationships/slideLayout" Target="../slideLayouts/slideLayout47.xml"/><Relationship Id="rId68" Type="http://schemas.openxmlformats.org/officeDocument/2006/relationships/slideLayout" Target="../slideLayouts/slideLayout68.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33" Type="http://schemas.openxmlformats.org/officeDocument/2006/relationships/slideLayout" Target="../slideLayouts/slideLayout133.xml"/><Relationship Id="rId16"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p:nvPr/>
        </p:nvSpPr>
        <p:spPr>
          <a:xfrm>
            <a:off x="7762875" y="4992143"/>
            <a:ext cx="1042800" cy="61500"/>
          </a:xfrm>
          <a:prstGeom prst="rect">
            <a:avLst/>
          </a:prstGeom>
          <a:noFill/>
          <a:ln>
            <a:noFill/>
          </a:ln>
        </p:spPr>
        <p:txBody>
          <a:bodyPr spcFirstLastPara="1" wrap="square" lIns="0" tIns="0" rIns="0" bIns="0" anchor="t" anchorCtr="0">
            <a:spAutoFit/>
          </a:bodyPr>
          <a:lstStyle/>
          <a:p>
            <a:pPr marL="0" marR="0" lvl="0" indent="0" algn="r" rtl="0">
              <a:lnSpc>
                <a:spcPct val="100000"/>
              </a:lnSpc>
              <a:spcBef>
                <a:spcPts val="0"/>
              </a:spcBef>
              <a:spcAft>
                <a:spcPts val="0"/>
              </a:spcAft>
              <a:buClr>
                <a:srgbClr val="000000"/>
              </a:buClr>
              <a:buSzPts val="400"/>
              <a:buFont typeface="Arial"/>
              <a:buNone/>
            </a:pPr>
            <a:r>
              <a:rPr lang="en" sz="400" i="0" u="none" strike="noStrike" cap="none">
                <a:solidFill>
                  <a:schemeClr val="lt2"/>
                </a:solidFill>
              </a:rPr>
              <a:t>Copyright © </a:t>
            </a:r>
            <a:r>
              <a:rPr lang="en" sz="400">
                <a:solidFill>
                  <a:schemeClr val="lt2"/>
                </a:solidFill>
              </a:rPr>
              <a:t>2025 </a:t>
            </a:r>
            <a:r>
              <a:rPr lang="en" sz="400" i="0" u="none" strike="noStrike" cap="none">
                <a:solidFill>
                  <a:schemeClr val="lt2"/>
                </a:solidFill>
              </a:rPr>
              <a:t>Arizona Board of Regents</a:t>
            </a:r>
            <a:endParaRPr sz="400" i="0" u="none" strike="noStrike" cap="none">
              <a:solidFill>
                <a:schemeClr val="lt2"/>
              </a:solidFill>
            </a:endParaRPr>
          </a:p>
        </p:txBody>
      </p:sp>
      <p:sp>
        <p:nvSpPr>
          <p:cNvPr id="7" name="Google Shape;7;p1"/>
          <p:cNvSpPr txBox="1">
            <a:spLocks noGrp="1"/>
          </p:cNvSpPr>
          <p:nvPr>
            <p:ph type="title"/>
          </p:nvPr>
        </p:nvSpPr>
        <p:spPr>
          <a:xfrm>
            <a:off x="420625" y="320050"/>
            <a:ext cx="8275200" cy="455100"/>
          </a:xfrm>
          <a:prstGeom prst="rect">
            <a:avLst/>
          </a:prstGeom>
          <a:noFill/>
          <a:ln>
            <a:noFill/>
          </a:ln>
        </p:spPr>
        <p:txBody>
          <a:bodyPr spcFirstLastPara="1" wrap="square" lIns="0" tIns="0" rIns="0" bIns="0" anchor="t" anchorCtr="0">
            <a:spAutoFit/>
          </a:bodyPr>
          <a:lstStyle>
            <a:lvl1pPr lvl="0">
              <a:lnSpc>
                <a:spcPct val="90000"/>
              </a:lnSpc>
              <a:spcBef>
                <a:spcPts val="0"/>
              </a:spcBef>
              <a:spcAft>
                <a:spcPts val="0"/>
              </a:spcAft>
              <a:buClr>
                <a:schemeClr val="dk1"/>
              </a:buClr>
              <a:buSzPts val="3200"/>
              <a:buNone/>
              <a:defRPr sz="3200" b="1">
                <a:solidFill>
                  <a:schemeClr val="dk1"/>
                </a:solidFill>
              </a:defRPr>
            </a:lvl1pPr>
            <a:lvl2pPr lvl="1">
              <a:lnSpc>
                <a:spcPct val="115000"/>
              </a:lnSpc>
              <a:spcBef>
                <a:spcPts val="0"/>
              </a:spcBef>
              <a:spcAft>
                <a:spcPts val="0"/>
              </a:spcAft>
              <a:buClr>
                <a:schemeClr val="dk1"/>
              </a:buClr>
              <a:buSzPts val="2800"/>
              <a:buNone/>
              <a:defRPr sz="2800">
                <a:solidFill>
                  <a:schemeClr val="dk1"/>
                </a:solidFill>
              </a:defRPr>
            </a:lvl2pPr>
            <a:lvl3pPr lvl="2">
              <a:lnSpc>
                <a:spcPct val="115000"/>
              </a:lnSpc>
              <a:spcBef>
                <a:spcPts val="800"/>
              </a:spcBef>
              <a:spcAft>
                <a:spcPts val="0"/>
              </a:spcAft>
              <a:buClr>
                <a:schemeClr val="dk1"/>
              </a:buClr>
              <a:buSzPts val="2800"/>
              <a:buNone/>
              <a:defRPr sz="2800">
                <a:solidFill>
                  <a:schemeClr val="dk1"/>
                </a:solidFill>
              </a:defRPr>
            </a:lvl3pPr>
            <a:lvl4pPr lvl="3">
              <a:lnSpc>
                <a:spcPct val="115000"/>
              </a:lnSpc>
              <a:spcBef>
                <a:spcPts val="800"/>
              </a:spcBef>
              <a:spcAft>
                <a:spcPts val="0"/>
              </a:spcAft>
              <a:buClr>
                <a:schemeClr val="dk1"/>
              </a:buClr>
              <a:buSzPts val="2800"/>
              <a:buNone/>
              <a:defRPr sz="2800">
                <a:solidFill>
                  <a:schemeClr val="dk1"/>
                </a:solidFill>
              </a:defRPr>
            </a:lvl4pPr>
            <a:lvl5pPr lvl="4">
              <a:lnSpc>
                <a:spcPct val="115000"/>
              </a:lnSpc>
              <a:spcBef>
                <a:spcPts val="800"/>
              </a:spcBef>
              <a:spcAft>
                <a:spcPts val="0"/>
              </a:spcAft>
              <a:buClr>
                <a:schemeClr val="dk1"/>
              </a:buClr>
              <a:buSzPts val="2800"/>
              <a:buNone/>
              <a:defRPr sz="2800">
                <a:solidFill>
                  <a:schemeClr val="dk1"/>
                </a:solidFill>
              </a:defRPr>
            </a:lvl5pPr>
            <a:lvl6pPr lvl="5">
              <a:lnSpc>
                <a:spcPct val="115000"/>
              </a:lnSpc>
              <a:spcBef>
                <a:spcPts val="800"/>
              </a:spcBef>
              <a:spcAft>
                <a:spcPts val="0"/>
              </a:spcAft>
              <a:buClr>
                <a:schemeClr val="dk1"/>
              </a:buClr>
              <a:buSzPts val="2800"/>
              <a:buNone/>
              <a:defRPr sz="2800">
                <a:solidFill>
                  <a:schemeClr val="dk1"/>
                </a:solidFill>
              </a:defRPr>
            </a:lvl6pPr>
            <a:lvl7pPr lvl="6">
              <a:lnSpc>
                <a:spcPct val="115000"/>
              </a:lnSpc>
              <a:spcBef>
                <a:spcPts val="800"/>
              </a:spcBef>
              <a:spcAft>
                <a:spcPts val="0"/>
              </a:spcAft>
              <a:buClr>
                <a:schemeClr val="dk1"/>
              </a:buClr>
              <a:buSzPts val="2800"/>
              <a:buNone/>
              <a:defRPr sz="2800">
                <a:solidFill>
                  <a:schemeClr val="dk1"/>
                </a:solidFill>
              </a:defRPr>
            </a:lvl7pPr>
            <a:lvl8pPr lvl="7">
              <a:lnSpc>
                <a:spcPct val="115000"/>
              </a:lnSpc>
              <a:spcBef>
                <a:spcPts val="800"/>
              </a:spcBef>
              <a:spcAft>
                <a:spcPts val="0"/>
              </a:spcAft>
              <a:buClr>
                <a:schemeClr val="dk1"/>
              </a:buClr>
              <a:buSzPts val="2800"/>
              <a:buNone/>
              <a:defRPr sz="2800">
                <a:solidFill>
                  <a:schemeClr val="dk1"/>
                </a:solidFill>
              </a:defRPr>
            </a:lvl8pPr>
            <a:lvl9pPr lvl="8">
              <a:lnSpc>
                <a:spcPct val="115000"/>
              </a:lnSpc>
              <a:spcBef>
                <a:spcPts val="800"/>
              </a:spcBef>
              <a:spcAft>
                <a:spcPts val="800"/>
              </a:spcAft>
              <a:buClr>
                <a:schemeClr val="dk1"/>
              </a:buClr>
              <a:buSzPts val="2800"/>
              <a:buNone/>
              <a:defRPr sz="2800">
                <a:solidFill>
                  <a:schemeClr val="dk1"/>
                </a:solidFill>
              </a:defRPr>
            </a:lvl9pPr>
          </a:lstStyle>
          <a:p>
            <a:endParaRPr/>
          </a:p>
        </p:txBody>
      </p:sp>
      <p:sp>
        <p:nvSpPr>
          <p:cNvPr id="8" name="Google Shape;8;p1"/>
          <p:cNvSpPr txBox="1">
            <a:spLocks noGrp="1"/>
          </p:cNvSpPr>
          <p:nvPr>
            <p:ph type="body" idx="1"/>
          </p:nvPr>
        </p:nvSpPr>
        <p:spPr>
          <a:xfrm>
            <a:off x="420900" y="994550"/>
            <a:ext cx="4105500" cy="3181800"/>
          </a:xfrm>
          <a:prstGeom prst="rect">
            <a:avLst/>
          </a:prstGeom>
          <a:noFill/>
          <a:ln>
            <a:noFill/>
          </a:ln>
        </p:spPr>
        <p:txBody>
          <a:bodyPr spcFirstLastPara="1" wrap="square" lIns="0" tIns="0" rIns="0" bIns="0" anchor="t" anchorCtr="0">
            <a:normAutofit/>
          </a:bodyPr>
          <a:lstStyle>
            <a:lvl1pPr marL="457200" lvl="0" indent="-330200">
              <a:lnSpc>
                <a:spcPct val="115000"/>
              </a:lnSpc>
              <a:spcBef>
                <a:spcPts val="0"/>
              </a:spcBef>
              <a:spcAft>
                <a:spcPts val="0"/>
              </a:spcAft>
              <a:buClr>
                <a:schemeClr val="dk1"/>
              </a:buClr>
              <a:buSzPts val="1600"/>
              <a:buChar char="●"/>
              <a:defRPr sz="1600">
                <a:solidFill>
                  <a:schemeClr val="dk1"/>
                </a:solidFill>
              </a:defRPr>
            </a:lvl1pPr>
            <a:lvl2pPr marL="914400" lvl="1" indent="-330200">
              <a:lnSpc>
                <a:spcPct val="115000"/>
              </a:lnSpc>
              <a:spcBef>
                <a:spcPts val="800"/>
              </a:spcBef>
              <a:spcAft>
                <a:spcPts val="0"/>
              </a:spcAft>
              <a:buClr>
                <a:schemeClr val="dk1"/>
              </a:buClr>
              <a:buSzPts val="1600"/>
              <a:buChar char="○"/>
              <a:defRPr sz="1600">
                <a:solidFill>
                  <a:schemeClr val="dk1"/>
                </a:solidFill>
              </a:defRPr>
            </a:lvl2pPr>
            <a:lvl3pPr marL="1371600" lvl="2" indent="-330200">
              <a:lnSpc>
                <a:spcPct val="115000"/>
              </a:lnSpc>
              <a:spcBef>
                <a:spcPts val="800"/>
              </a:spcBef>
              <a:spcAft>
                <a:spcPts val="0"/>
              </a:spcAft>
              <a:buClr>
                <a:schemeClr val="dk1"/>
              </a:buClr>
              <a:buSzPts val="1600"/>
              <a:buChar char="■"/>
              <a:defRPr sz="1600">
                <a:solidFill>
                  <a:schemeClr val="dk1"/>
                </a:solidFill>
              </a:defRPr>
            </a:lvl3pPr>
            <a:lvl4pPr marL="1828800" lvl="3" indent="-330200">
              <a:lnSpc>
                <a:spcPct val="115000"/>
              </a:lnSpc>
              <a:spcBef>
                <a:spcPts val="800"/>
              </a:spcBef>
              <a:spcAft>
                <a:spcPts val="0"/>
              </a:spcAft>
              <a:buClr>
                <a:schemeClr val="dk1"/>
              </a:buClr>
              <a:buSzPts val="1600"/>
              <a:buChar char="●"/>
              <a:defRPr sz="1600">
                <a:solidFill>
                  <a:schemeClr val="dk1"/>
                </a:solidFill>
              </a:defRPr>
            </a:lvl4pPr>
            <a:lvl5pPr marL="2286000" lvl="4" indent="-330200">
              <a:lnSpc>
                <a:spcPct val="115000"/>
              </a:lnSpc>
              <a:spcBef>
                <a:spcPts val="800"/>
              </a:spcBef>
              <a:spcAft>
                <a:spcPts val="0"/>
              </a:spcAft>
              <a:buClr>
                <a:schemeClr val="dk1"/>
              </a:buClr>
              <a:buSzPts val="1600"/>
              <a:buChar char="○"/>
              <a:defRPr sz="1600">
                <a:solidFill>
                  <a:schemeClr val="dk1"/>
                </a:solidFill>
              </a:defRPr>
            </a:lvl5pPr>
            <a:lvl6pPr marL="2743200" lvl="5" indent="-330200">
              <a:lnSpc>
                <a:spcPct val="115000"/>
              </a:lnSpc>
              <a:spcBef>
                <a:spcPts val="800"/>
              </a:spcBef>
              <a:spcAft>
                <a:spcPts val="0"/>
              </a:spcAft>
              <a:buClr>
                <a:schemeClr val="dk1"/>
              </a:buClr>
              <a:buSzPts val="1600"/>
              <a:buChar char="■"/>
              <a:defRPr sz="1600">
                <a:solidFill>
                  <a:schemeClr val="dk1"/>
                </a:solidFill>
              </a:defRPr>
            </a:lvl6pPr>
            <a:lvl7pPr marL="3200400" lvl="6" indent="-330200">
              <a:lnSpc>
                <a:spcPct val="115000"/>
              </a:lnSpc>
              <a:spcBef>
                <a:spcPts val="800"/>
              </a:spcBef>
              <a:spcAft>
                <a:spcPts val="0"/>
              </a:spcAft>
              <a:buClr>
                <a:schemeClr val="dk1"/>
              </a:buClr>
              <a:buSzPts val="1600"/>
              <a:buChar char="●"/>
              <a:defRPr sz="1600">
                <a:solidFill>
                  <a:schemeClr val="dk1"/>
                </a:solidFill>
              </a:defRPr>
            </a:lvl7pPr>
            <a:lvl8pPr marL="3657600" lvl="7" indent="-330200">
              <a:lnSpc>
                <a:spcPct val="115000"/>
              </a:lnSpc>
              <a:spcBef>
                <a:spcPts val="800"/>
              </a:spcBef>
              <a:spcAft>
                <a:spcPts val="0"/>
              </a:spcAft>
              <a:buClr>
                <a:schemeClr val="dk1"/>
              </a:buClr>
              <a:buSzPts val="1600"/>
              <a:buChar char="○"/>
              <a:defRPr sz="1600">
                <a:solidFill>
                  <a:schemeClr val="dk1"/>
                </a:solidFill>
              </a:defRPr>
            </a:lvl8pPr>
            <a:lvl9pPr marL="4114800" lvl="8" indent="-330200">
              <a:lnSpc>
                <a:spcPct val="115000"/>
              </a:lnSpc>
              <a:spcBef>
                <a:spcPts val="800"/>
              </a:spcBef>
              <a:spcAft>
                <a:spcPts val="800"/>
              </a:spcAft>
              <a:buClr>
                <a:schemeClr val="dk1"/>
              </a:buClr>
              <a:buSzPts val="1600"/>
              <a:buChar char="■"/>
              <a:defRPr sz="1600">
                <a:solidFill>
                  <a:schemeClr val="dk1"/>
                </a:solidFill>
              </a:defRPr>
            </a:lvl9pPr>
          </a:lstStyle>
          <a:p>
            <a:endParaRPr/>
          </a:p>
        </p:txBody>
      </p:sp>
      <p:sp>
        <p:nvSpPr>
          <p:cNvPr id="9" name="Google Shape;9;p1"/>
          <p:cNvSpPr txBox="1"/>
          <p:nvPr/>
        </p:nvSpPr>
        <p:spPr>
          <a:xfrm>
            <a:off x="-2695750" y="4298700"/>
            <a:ext cx="2526000" cy="6465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b="1">
                <a:solidFill>
                  <a:schemeClr val="dk2"/>
                </a:solidFill>
              </a:rPr>
              <a:t>Area below the line reserved </a:t>
            </a:r>
            <a:r>
              <a:rPr lang="en">
                <a:solidFill>
                  <a:schemeClr val="dk2"/>
                </a:solidFill>
              </a:rPr>
              <a:t>to accommodate live closed captioning during presentations.</a:t>
            </a:r>
            <a:endParaRPr>
              <a:solidFill>
                <a:schemeClr val="dk2"/>
              </a:solidFill>
            </a:endParaRPr>
          </a:p>
        </p:txBody>
      </p:sp>
      <p:cxnSp>
        <p:nvCxnSpPr>
          <p:cNvPr id="10" name="Google Shape;10;p1"/>
          <p:cNvCxnSpPr/>
          <p:nvPr/>
        </p:nvCxnSpPr>
        <p:spPr>
          <a:xfrm>
            <a:off x="-2917025" y="4168375"/>
            <a:ext cx="2870100" cy="0"/>
          </a:xfrm>
          <a:prstGeom prst="straightConnector1">
            <a:avLst/>
          </a:prstGeom>
          <a:noFill/>
          <a:ln w="19050" cap="flat" cmpd="sng">
            <a:solidFill>
              <a:schemeClr val="dk2"/>
            </a:solidFill>
            <a:prstDash val="solid"/>
            <a:round/>
            <a:headEnd type="none" w="med" len="med"/>
            <a:tailEnd type="none" w="med" len="med"/>
          </a:ln>
        </p:spPr>
      </p:cxnSp>
      <p:cxnSp>
        <p:nvCxnSpPr>
          <p:cNvPr id="11" name="Google Shape;11;p1"/>
          <p:cNvCxnSpPr/>
          <p:nvPr/>
        </p:nvCxnSpPr>
        <p:spPr>
          <a:xfrm>
            <a:off x="9190925" y="4168375"/>
            <a:ext cx="2870100" cy="0"/>
          </a:xfrm>
          <a:prstGeom prst="straightConnector1">
            <a:avLst/>
          </a:prstGeom>
          <a:noFill/>
          <a:ln w="19050" cap="flat" cmpd="sng">
            <a:solidFill>
              <a:schemeClr val="dk2"/>
            </a:solidFill>
            <a:prstDash val="solid"/>
            <a:round/>
            <a:headEnd type="none" w="med" len="med"/>
            <a:tailEnd type="none" w="med" len="med"/>
          </a:ln>
        </p:spPr>
      </p:cxnSp>
      <p:sp>
        <p:nvSpPr>
          <p:cNvPr id="12" name="Google Shape;12;p1"/>
          <p:cNvSpPr txBox="1"/>
          <p:nvPr/>
        </p:nvSpPr>
        <p:spPr>
          <a:xfrm>
            <a:off x="9351103" y="4298700"/>
            <a:ext cx="2526000" cy="6465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b="1">
                <a:solidFill>
                  <a:schemeClr val="dk2"/>
                </a:solidFill>
              </a:rPr>
              <a:t>Area below the line reserved </a:t>
            </a:r>
            <a:r>
              <a:rPr lang="en">
                <a:solidFill>
                  <a:schemeClr val="dk2"/>
                </a:solidFill>
              </a:rPr>
              <a:t>to accommodate live closed captioning during presentations.</a:t>
            </a:r>
            <a:endParaRPr b="1">
              <a:solidFill>
                <a:schemeClr val="dk2"/>
              </a:solidFill>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4" r:id="rId4"/>
    <p:sldLayoutId id="2147483655" r:id="rId5"/>
    <p:sldLayoutId id="2147483656" r:id="rId6"/>
    <p:sldLayoutId id="2147483657" r:id="rId7"/>
    <p:sldLayoutId id="2147483659" r:id="rId8"/>
    <p:sldLayoutId id="2147483661" r:id="rId9"/>
    <p:sldLayoutId id="2147483662" r:id="rId10"/>
    <p:sldLayoutId id="2147483663"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4" r:id="rId20"/>
    <p:sldLayoutId id="2147483675" r:id="rId21"/>
    <p:sldLayoutId id="2147483676" r:id="rId22"/>
    <p:sldLayoutId id="2147483677" r:id="rId23"/>
    <p:sldLayoutId id="2147483678" r:id="rId24"/>
    <p:sldLayoutId id="2147483679" r:id="rId25"/>
    <p:sldLayoutId id="2147483680" r:id="rId26"/>
    <p:sldLayoutId id="2147483681" r:id="rId27"/>
    <p:sldLayoutId id="2147483682" r:id="rId28"/>
    <p:sldLayoutId id="2147483683" r:id="rId29"/>
    <p:sldLayoutId id="2147483684" r:id="rId30"/>
    <p:sldLayoutId id="2147483685" r:id="rId31"/>
    <p:sldLayoutId id="2147483687" r:id="rId32"/>
    <p:sldLayoutId id="2147483688" r:id="rId33"/>
    <p:sldLayoutId id="2147483689" r:id="rId34"/>
    <p:sldLayoutId id="2147483690" r:id="rId35"/>
    <p:sldLayoutId id="2147483691" r:id="rId36"/>
    <p:sldLayoutId id="2147483692" r:id="rId37"/>
    <p:sldLayoutId id="2147483693" r:id="rId38"/>
    <p:sldLayoutId id="2147483694" r:id="rId39"/>
    <p:sldLayoutId id="2147483695" r:id="rId40"/>
    <p:sldLayoutId id="2147483696" r:id="rId41"/>
    <p:sldLayoutId id="2147483697" r:id="rId42"/>
    <p:sldLayoutId id="2147483698" r:id="rId43"/>
    <p:sldLayoutId id="2147483699" r:id="rId44"/>
    <p:sldLayoutId id="2147483700" r:id="rId45"/>
    <p:sldLayoutId id="2147483701" r:id="rId46"/>
    <p:sldLayoutId id="2147483702" r:id="rId47"/>
    <p:sldLayoutId id="2147483703" r:id="rId48"/>
    <p:sldLayoutId id="2147483704" r:id="rId49"/>
    <p:sldLayoutId id="2147483705" r:id="rId50"/>
    <p:sldLayoutId id="2147483706" r:id="rId51"/>
    <p:sldLayoutId id="2147483707" r:id="rId52"/>
    <p:sldLayoutId id="2147483708" r:id="rId53"/>
    <p:sldLayoutId id="2147483709" r:id="rId54"/>
    <p:sldLayoutId id="2147483710" r:id="rId55"/>
    <p:sldLayoutId id="2147483711" r:id="rId56"/>
    <p:sldLayoutId id="2147483712" r:id="rId57"/>
    <p:sldLayoutId id="2147483713" r:id="rId58"/>
    <p:sldLayoutId id="2147483714" r:id="rId59"/>
    <p:sldLayoutId id="2147483715" r:id="rId60"/>
    <p:sldLayoutId id="2147483716" r:id="rId61"/>
    <p:sldLayoutId id="2147483717" r:id="rId62"/>
    <p:sldLayoutId id="2147483718" r:id="rId63"/>
    <p:sldLayoutId id="2147483719" r:id="rId64"/>
    <p:sldLayoutId id="2147483721" r:id="rId65"/>
    <p:sldLayoutId id="2147483722" r:id="rId66"/>
    <p:sldLayoutId id="2147483723" r:id="rId67"/>
    <p:sldLayoutId id="2147483724" r:id="rId68"/>
    <p:sldLayoutId id="2147483725" r:id="rId69"/>
    <p:sldLayoutId id="2147483726" r:id="rId70"/>
    <p:sldLayoutId id="2147483727" r:id="rId71"/>
    <p:sldLayoutId id="2147483728" r:id="rId72"/>
    <p:sldLayoutId id="2147483729" r:id="rId73"/>
    <p:sldLayoutId id="2147483730" r:id="rId74"/>
    <p:sldLayoutId id="2147483731" r:id="rId75"/>
    <p:sldLayoutId id="2147483732" r:id="rId76"/>
    <p:sldLayoutId id="2147483733" r:id="rId77"/>
    <p:sldLayoutId id="2147483734" r:id="rId78"/>
    <p:sldLayoutId id="2147483735" r:id="rId79"/>
    <p:sldLayoutId id="2147483736" r:id="rId80"/>
    <p:sldLayoutId id="2147483737" r:id="rId81"/>
    <p:sldLayoutId id="2147483738" r:id="rId82"/>
    <p:sldLayoutId id="2147483739" r:id="rId83"/>
    <p:sldLayoutId id="2147483740" r:id="rId84"/>
    <p:sldLayoutId id="2147483741" r:id="rId85"/>
    <p:sldLayoutId id="2147483742" r:id="rId86"/>
    <p:sldLayoutId id="2147483743" r:id="rId87"/>
    <p:sldLayoutId id="2147483744" r:id="rId88"/>
    <p:sldLayoutId id="2147483745" r:id="rId89"/>
    <p:sldLayoutId id="2147483746" r:id="rId90"/>
    <p:sldLayoutId id="2147483747" r:id="rId91"/>
    <p:sldLayoutId id="2147483748" r:id="rId92"/>
    <p:sldLayoutId id="2147483750" r:id="rId93"/>
    <p:sldLayoutId id="2147483751" r:id="rId94"/>
    <p:sldLayoutId id="2147483752" r:id="rId95"/>
    <p:sldLayoutId id="2147483753" r:id="rId96"/>
    <p:sldLayoutId id="2147483754" r:id="rId97"/>
    <p:sldLayoutId id="2147483755" r:id="rId98"/>
    <p:sldLayoutId id="2147483756" r:id="rId99"/>
    <p:sldLayoutId id="2147483757" r:id="rId100"/>
    <p:sldLayoutId id="2147483758" r:id="rId101"/>
    <p:sldLayoutId id="2147483759" r:id="rId102"/>
    <p:sldLayoutId id="2147483760" r:id="rId103"/>
    <p:sldLayoutId id="2147483762" r:id="rId104"/>
    <p:sldLayoutId id="2147483763" r:id="rId105"/>
    <p:sldLayoutId id="2147483764" r:id="rId106"/>
    <p:sldLayoutId id="2147483765" r:id="rId107"/>
    <p:sldLayoutId id="2147483766" r:id="rId108"/>
    <p:sldLayoutId id="2147483767" r:id="rId109"/>
    <p:sldLayoutId id="2147483768" r:id="rId110"/>
    <p:sldLayoutId id="2147483769" r:id="rId111"/>
    <p:sldLayoutId id="2147483771" r:id="rId112"/>
    <p:sldLayoutId id="2147483773" r:id="rId113"/>
    <p:sldLayoutId id="2147483774" r:id="rId114"/>
    <p:sldLayoutId id="2147483775" r:id="rId115"/>
    <p:sldLayoutId id="2147483776" r:id="rId116"/>
    <p:sldLayoutId id="2147483777" r:id="rId117"/>
    <p:sldLayoutId id="2147483778" r:id="rId118"/>
    <p:sldLayoutId id="2147483779" r:id="rId119"/>
    <p:sldLayoutId id="2147483780" r:id="rId120"/>
    <p:sldLayoutId id="2147483781" r:id="rId121"/>
    <p:sldLayoutId id="2147483782" r:id="rId122"/>
    <p:sldLayoutId id="2147483783" r:id="rId123"/>
    <p:sldLayoutId id="2147483784" r:id="rId124"/>
    <p:sldLayoutId id="2147483785" r:id="rId125"/>
    <p:sldLayoutId id="2147483786" r:id="rId126"/>
    <p:sldLayoutId id="2147483787" r:id="rId127"/>
    <p:sldLayoutId id="2147483788" r:id="rId128"/>
    <p:sldLayoutId id="2147483789" r:id="rId129"/>
    <p:sldLayoutId id="2147483790" r:id="rId130"/>
    <p:sldLayoutId id="2147483791" r:id="rId131"/>
    <p:sldLayoutId id="2147483792" r:id="rId132"/>
    <p:sldLayoutId id="2147483793" r:id="rId133"/>
    <p:sldLayoutId id="2147483794" r:id="rId134"/>
    <p:sldLayoutId id="2147483795" r:id="rId135"/>
    <p:sldLayoutId id="2147483796" r:id="rId136"/>
    <p:sldLayoutId id="2147483797" r:id="rId137"/>
    <p:sldLayoutId id="2147483798" r:id="rId138"/>
    <p:sldLayoutId id="2147483799" r:id="rId139"/>
    <p:sldLayoutId id="2147483801" r:id="rId140"/>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65">
          <p15:clr>
            <a:srgbClr val="FF00FF"/>
          </p15:clr>
        </p15:guide>
        <p15:guide id="2" pos="5478">
          <p15:clr>
            <a:srgbClr val="FF00FF"/>
          </p15:clr>
        </p15:guide>
        <p15:guide id="3" pos="2909">
          <p15:clr>
            <a:srgbClr val="FF00FF"/>
          </p15:clr>
        </p15:guide>
        <p15:guide id="4" pos="5547">
          <p15:clr>
            <a:srgbClr val="FF00FF"/>
          </p15:clr>
        </p15:guide>
        <p15:guide id="5" pos="1331">
          <p15:clr>
            <a:srgbClr val="FF00FF"/>
          </p15:clr>
        </p15:guide>
        <p15:guide id="6" pos="467">
          <p15:clr>
            <a:srgbClr val="FF00FF"/>
          </p15:clr>
        </p15:guide>
        <p15:guide id="7" pos="530">
          <p15:clr>
            <a:srgbClr val="FF00FF"/>
          </p15:clr>
        </p15:guide>
        <p15:guide id="8" pos="732">
          <p15:clr>
            <a:srgbClr val="FF00FF"/>
          </p15:clr>
        </p15:guide>
        <p15:guide id="9" pos="795">
          <p15:clr>
            <a:srgbClr val="FF00FF"/>
          </p15:clr>
        </p15:guide>
        <p15:guide id="10" pos="991">
          <p15:clr>
            <a:srgbClr val="FF00FF"/>
          </p15:clr>
        </p15:guide>
        <p15:guide id="11" pos="1060">
          <p15:clr>
            <a:srgbClr val="FF00FF"/>
          </p15:clr>
        </p15:guide>
        <p15:guide id="12" pos="1267">
          <p15:clr>
            <a:srgbClr val="FF00FF"/>
          </p15:clr>
        </p15:guide>
        <p15:guide id="13" pos="1319">
          <p15:clr>
            <a:srgbClr val="FF00FF"/>
          </p15:clr>
        </p15:guide>
        <p15:guide id="14" pos="1521">
          <p15:clr>
            <a:srgbClr val="FF00FF"/>
          </p15:clr>
        </p15:guide>
        <p15:guide id="15" pos="1584">
          <p15:clr>
            <a:srgbClr val="FF00FF"/>
          </p15:clr>
        </p15:guide>
        <p15:guide id="16" pos="1786">
          <p15:clr>
            <a:srgbClr val="FF00FF"/>
          </p15:clr>
        </p15:guide>
        <p15:guide id="17" pos="1849">
          <p15:clr>
            <a:srgbClr val="FF00FF"/>
          </p15:clr>
        </p15:guide>
        <p15:guide id="18" pos="2051">
          <p15:clr>
            <a:srgbClr val="FF00FF"/>
          </p15:clr>
        </p15:guide>
        <p15:guide id="19" pos="2114">
          <p15:clr>
            <a:srgbClr val="FF00FF"/>
          </p15:clr>
        </p15:guide>
        <p15:guide id="20" pos="2316">
          <p15:clr>
            <a:srgbClr val="FF00FF"/>
          </p15:clr>
        </p15:guide>
        <p15:guide id="21" pos="2379">
          <p15:clr>
            <a:srgbClr val="FF00FF"/>
          </p15:clr>
        </p15:guide>
        <p15:guide id="22" pos="2575">
          <p15:clr>
            <a:srgbClr val="FF00FF"/>
          </p15:clr>
        </p15:guide>
        <p15:guide id="23" pos="2644">
          <p15:clr>
            <a:srgbClr val="FF00FF"/>
          </p15:clr>
        </p15:guide>
        <p15:guide id="24" pos="2851">
          <p15:clr>
            <a:srgbClr val="FF00FF"/>
          </p15:clr>
        </p15:guide>
        <p15:guide id="25" pos="3110">
          <p15:clr>
            <a:srgbClr val="FF00FF"/>
          </p15:clr>
        </p15:guide>
        <p15:guide id="26" pos="3174">
          <p15:clr>
            <a:srgbClr val="FF00FF"/>
          </p15:clr>
        </p15:guide>
        <p15:guide id="27" pos="3375">
          <p15:clr>
            <a:srgbClr val="FF00FF"/>
          </p15:clr>
        </p15:guide>
        <p15:guide id="28" pos="3439">
          <p15:clr>
            <a:srgbClr val="FF00FF"/>
          </p15:clr>
        </p15:guide>
        <p15:guide id="29" pos="3640">
          <p15:clr>
            <a:srgbClr val="FF00FF"/>
          </p15:clr>
        </p15:guide>
        <p15:guide id="30" pos="3698">
          <p15:clr>
            <a:srgbClr val="FF00FF"/>
          </p15:clr>
        </p15:guide>
        <p15:guide id="31" pos="3905">
          <p15:clr>
            <a:srgbClr val="FF00FF"/>
          </p15:clr>
        </p15:guide>
        <p15:guide id="32" pos="3963">
          <p15:clr>
            <a:srgbClr val="FF00FF"/>
          </p15:clr>
        </p15:guide>
        <p15:guide id="33" pos="4164">
          <p15:clr>
            <a:srgbClr val="FF00FF"/>
          </p15:clr>
        </p15:guide>
        <p15:guide id="34" pos="4228">
          <p15:clr>
            <a:srgbClr val="FF00FF"/>
          </p15:clr>
        </p15:guide>
        <p15:guide id="35" pos="4429">
          <p15:clr>
            <a:srgbClr val="FF00FF"/>
          </p15:clr>
        </p15:guide>
        <p15:guide id="36" pos="4493">
          <p15:clr>
            <a:srgbClr val="FF00FF"/>
          </p15:clr>
        </p15:guide>
        <p15:guide id="37" pos="4694">
          <p15:clr>
            <a:srgbClr val="FF00FF"/>
          </p15:clr>
        </p15:guide>
        <p15:guide id="38" pos="4752">
          <p15:clr>
            <a:srgbClr val="FF00FF"/>
          </p15:clr>
        </p15:guide>
        <p15:guide id="39" pos="4954">
          <p15:clr>
            <a:srgbClr val="FF00FF"/>
          </p15:clr>
        </p15:guide>
        <p15:guide id="40" pos="5017">
          <p15:clr>
            <a:srgbClr val="FF00FF"/>
          </p15:clr>
        </p15:guide>
        <p15:guide id="41" pos="5219">
          <p15:clr>
            <a:srgbClr val="FF00FF"/>
          </p15:clr>
        </p15:guide>
        <p15:guide id="42" pos="5288">
          <p15:clr>
            <a:srgbClr val="FF00FF"/>
          </p15:clr>
        </p15:guide>
        <p15:guide id="43" orient="horz" pos="559">
          <p15:clr>
            <a:srgbClr val="FF00FF"/>
          </p15:clr>
        </p15:guide>
        <p15:guide id="44" orient="horz" pos="3041">
          <p15:clr>
            <a:srgbClr val="FF00FF"/>
          </p15:clr>
        </p15:guide>
        <p15:guide id="45" orient="horz" pos="202">
          <p15:clr>
            <a:srgbClr val="FF00FF"/>
          </p15:clr>
        </p15:guide>
        <p15:guide id="46" orient="horz" pos="1619">
          <p15:clr>
            <a:srgbClr val="00FFFF"/>
          </p15:clr>
        </p15:guide>
        <p15:guide id="47" pos="2880">
          <p15:clr>
            <a:srgbClr val="00FFFF"/>
          </p15:clr>
        </p15:guide>
        <p15:guide id="48" orient="horz" pos="626">
          <p15:clr>
            <a:srgbClr val="FF00FF"/>
          </p15:clr>
        </p15:guide>
        <p15:guide id="49" orient="horz" pos="2631">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3.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hyperlink" Target="https://www.cs.cornell.edu/~srm/publications/SG08-knit.html"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0.xml"/><Relationship Id="rId7" Type="http://schemas.openxmlformats.org/officeDocument/2006/relationships/image" Target="../media/image24.jpeg"/><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image" Target="../media/image23.jpeg"/><Relationship Id="rId5" Type="http://schemas.openxmlformats.org/officeDocument/2006/relationships/image" Target="../media/image2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odedstein/meshes" TargetMode="External"/><Relationship Id="rId2" Type="http://schemas.openxmlformats.org/officeDocument/2006/relationships/notesSlide" Target="../notesSlides/notesSlide2.xml"/><Relationship Id="rId1" Type="http://schemas.openxmlformats.org/officeDocument/2006/relationships/slideLayout" Target="../slideLayouts/slideLayout140.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94094-ADFB-3E5F-34C6-90315FAE359A}"/>
              </a:ext>
            </a:extLst>
          </p:cNvPr>
          <p:cNvSpPr>
            <a:spLocks noGrp="1"/>
          </p:cNvSpPr>
          <p:nvPr>
            <p:ph type="title"/>
          </p:nvPr>
        </p:nvSpPr>
        <p:spPr>
          <a:xfrm>
            <a:off x="420625" y="320050"/>
            <a:ext cx="8271600" cy="443198"/>
          </a:xfrm>
        </p:spPr>
        <p:txBody>
          <a:bodyPr/>
          <a:lstStyle/>
          <a:p>
            <a:r>
              <a:rPr lang="en-US" dirty="0"/>
              <a:t>History of Graphics</a:t>
            </a:r>
          </a:p>
        </p:txBody>
      </p:sp>
      <p:sp>
        <p:nvSpPr>
          <p:cNvPr id="3" name="Text Placeholder 2">
            <a:extLst>
              <a:ext uri="{FF2B5EF4-FFF2-40B4-BE49-F238E27FC236}">
                <a16:creationId xmlns:a16="http://schemas.microsoft.com/office/drawing/2014/main" id="{3E801A88-A9AD-DF10-927C-1D4D569F65AB}"/>
              </a:ext>
            </a:extLst>
          </p:cNvPr>
          <p:cNvSpPr>
            <a:spLocks noGrp="1"/>
          </p:cNvSpPr>
          <p:nvPr>
            <p:ph type="body" idx="1"/>
          </p:nvPr>
        </p:nvSpPr>
        <p:spPr>
          <a:xfrm>
            <a:off x="321900" y="1151954"/>
            <a:ext cx="4472291" cy="3394497"/>
          </a:xfrm>
        </p:spPr>
        <p:txBody>
          <a:bodyPr>
            <a:normAutofit lnSpcReduction="10000"/>
          </a:bodyPr>
          <a:lstStyle/>
          <a:p>
            <a:pPr marL="127000" indent="0">
              <a:buNone/>
            </a:pPr>
            <a:r>
              <a:rPr lang="en-US" dirty="0"/>
              <a:t>I chose this paper because, as someone who knits, I found it compelling how accurately it represents real knit structures and their behavior. What makes this work groundbreaking is that it simulates knitted cloth at the </a:t>
            </a:r>
            <a:r>
              <a:rPr lang="en-US" i="1" dirty="0"/>
              <a:t>yarn level</a:t>
            </a:r>
            <a:r>
              <a:rPr lang="en-US" dirty="0"/>
              <a:t>, rather than treating fabric as a flat elastic sheet. By explicitly modeling individual yarns and their interlocking loops, the simulation naturally reproduces characteristic knit behaviors such as stretching, curling, and realistic motion under gravity. This approach is especially effective in dynamic scenes like a knit dropping, as seen in the rendered video.</a:t>
            </a:r>
          </a:p>
          <a:p>
            <a:pPr marL="127000" indent="0">
              <a:buNone/>
            </a:pPr>
            <a:endParaRPr lang="en-US" dirty="0"/>
          </a:p>
        </p:txBody>
      </p:sp>
      <p:sp>
        <p:nvSpPr>
          <p:cNvPr id="6" name="Subtitle 5">
            <a:extLst>
              <a:ext uri="{FF2B5EF4-FFF2-40B4-BE49-F238E27FC236}">
                <a16:creationId xmlns:a16="http://schemas.microsoft.com/office/drawing/2014/main" id="{FA49127E-1570-6BD0-0D46-C94EF9CF8FAC}"/>
              </a:ext>
            </a:extLst>
          </p:cNvPr>
          <p:cNvSpPr>
            <a:spLocks noGrp="1"/>
          </p:cNvSpPr>
          <p:nvPr>
            <p:ph type="subTitle" idx="2"/>
          </p:nvPr>
        </p:nvSpPr>
        <p:spPr>
          <a:xfrm>
            <a:off x="321900" y="756625"/>
            <a:ext cx="8271600" cy="283154"/>
          </a:xfrm>
        </p:spPr>
        <p:txBody>
          <a:bodyPr/>
          <a:lstStyle/>
          <a:p>
            <a:r>
              <a:rPr lang="en-US" dirty="0"/>
              <a:t>Rendering Knitting Texture and Properties</a:t>
            </a:r>
          </a:p>
        </p:txBody>
      </p:sp>
      <p:sp>
        <p:nvSpPr>
          <p:cNvPr id="7" name="TextBox 6">
            <a:extLst>
              <a:ext uri="{FF2B5EF4-FFF2-40B4-BE49-F238E27FC236}">
                <a16:creationId xmlns:a16="http://schemas.microsoft.com/office/drawing/2014/main" id="{C10F9DE4-69D9-1EA9-3216-4ECB326FF6F8}"/>
              </a:ext>
            </a:extLst>
          </p:cNvPr>
          <p:cNvSpPr txBox="1"/>
          <p:nvPr/>
        </p:nvSpPr>
        <p:spPr>
          <a:xfrm>
            <a:off x="420625" y="4549182"/>
            <a:ext cx="4980678" cy="553998"/>
          </a:xfrm>
          <a:prstGeom prst="rect">
            <a:avLst/>
          </a:prstGeom>
          <a:noFill/>
        </p:spPr>
        <p:txBody>
          <a:bodyPr wrap="square">
            <a:spAutoFit/>
          </a:bodyPr>
          <a:lstStyle/>
          <a:p>
            <a:pPr algn="l">
              <a:buNone/>
            </a:pPr>
            <a:r>
              <a:rPr lang="en-US" sz="1000" b="1" i="0" u="none" strike="noStrike" dirty="0">
                <a:solidFill>
                  <a:srgbClr val="0000CC"/>
                </a:solidFill>
                <a:effectLst/>
                <a:latin typeface="times"/>
                <a:hlinkClick r:id="rId4"/>
              </a:rPr>
              <a:t>Simulating Knitted Cloth at the Yarn Level</a:t>
            </a:r>
            <a:endParaRPr lang="en-US" sz="1000" b="1" i="0" dirty="0">
              <a:solidFill>
                <a:srgbClr val="000000"/>
              </a:solidFill>
              <a:effectLst/>
              <a:latin typeface="times"/>
            </a:endParaRPr>
          </a:p>
          <a:p>
            <a:pPr algn="l">
              <a:buNone/>
            </a:pPr>
            <a:r>
              <a:rPr lang="en-US" sz="1000" b="0" i="0" dirty="0">
                <a:solidFill>
                  <a:srgbClr val="000000"/>
                </a:solidFill>
                <a:effectLst/>
                <a:latin typeface="times"/>
              </a:rPr>
              <a:t>Jonathan M. Kaldor, Doug L. James, and Steve Marschner</a:t>
            </a:r>
            <a:br>
              <a:rPr lang="en-US" sz="1000" b="0" i="0" dirty="0">
                <a:solidFill>
                  <a:srgbClr val="000000"/>
                </a:solidFill>
                <a:effectLst/>
                <a:latin typeface="times"/>
              </a:rPr>
            </a:br>
            <a:r>
              <a:rPr lang="en-US" sz="1000" b="0" i="1" dirty="0">
                <a:solidFill>
                  <a:srgbClr val="000000"/>
                </a:solidFill>
                <a:effectLst/>
                <a:latin typeface="times"/>
              </a:rPr>
              <a:t>SIGGRAPH 2008</a:t>
            </a:r>
            <a:endParaRPr lang="en-US" sz="1000" b="0" i="0" dirty="0">
              <a:solidFill>
                <a:srgbClr val="000000"/>
              </a:solidFill>
              <a:effectLst/>
              <a:latin typeface="times"/>
            </a:endParaRPr>
          </a:p>
        </p:txBody>
      </p:sp>
      <p:pic>
        <p:nvPicPr>
          <p:cNvPr id="9" name="Picture 8" descr="A purple and purple knitted scarf&#10;&#10;AI-generated content may be incorrect.">
            <a:extLst>
              <a:ext uri="{FF2B5EF4-FFF2-40B4-BE49-F238E27FC236}">
                <a16:creationId xmlns:a16="http://schemas.microsoft.com/office/drawing/2014/main" id="{7FC373B9-3586-0AE5-6EC9-ADD6CBFE959E}"/>
              </a:ext>
            </a:extLst>
          </p:cNvPr>
          <p:cNvPicPr>
            <a:picLocks noChangeAspect="1"/>
          </p:cNvPicPr>
          <p:nvPr/>
        </p:nvPicPr>
        <p:blipFill>
          <a:blip r:embed="rId5"/>
          <a:stretch>
            <a:fillRect/>
          </a:stretch>
        </p:blipFill>
        <p:spPr>
          <a:xfrm>
            <a:off x="5601520" y="2605473"/>
            <a:ext cx="2991980" cy="2309985"/>
          </a:xfrm>
          <a:prstGeom prst="rect">
            <a:avLst/>
          </a:prstGeom>
        </p:spPr>
      </p:pic>
      <p:pic>
        <p:nvPicPr>
          <p:cNvPr id="10" name="CAF08-knit-h264-960-24">
            <a:hlinkClick r:id="" action="ppaction://media"/>
            <a:extLst>
              <a:ext uri="{FF2B5EF4-FFF2-40B4-BE49-F238E27FC236}">
                <a16:creationId xmlns:a16="http://schemas.microsoft.com/office/drawing/2014/main" id="{BF02C34D-05DF-4AC3-4DF4-CF856CEF93D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967260" y="228042"/>
            <a:ext cx="4038242" cy="2271511"/>
          </a:xfrm>
          <a:prstGeom prst="rect">
            <a:avLst/>
          </a:prstGeom>
        </p:spPr>
      </p:pic>
      <p:sp>
        <p:nvSpPr>
          <p:cNvPr id="11" name="TextBox 10">
            <a:extLst>
              <a:ext uri="{FF2B5EF4-FFF2-40B4-BE49-F238E27FC236}">
                <a16:creationId xmlns:a16="http://schemas.microsoft.com/office/drawing/2014/main" id="{EF78A6CE-09CE-1834-B06E-A0A7DB2156F5}"/>
              </a:ext>
            </a:extLst>
          </p:cNvPr>
          <p:cNvSpPr txBox="1"/>
          <p:nvPr/>
        </p:nvSpPr>
        <p:spPr>
          <a:xfrm>
            <a:off x="8468222" y="4897279"/>
            <a:ext cx="4980678" cy="246221"/>
          </a:xfrm>
          <a:prstGeom prst="rect">
            <a:avLst/>
          </a:prstGeom>
          <a:noFill/>
        </p:spPr>
        <p:txBody>
          <a:bodyPr wrap="square">
            <a:spAutoFit/>
          </a:bodyPr>
          <a:lstStyle/>
          <a:p>
            <a:pPr algn="l">
              <a:buNone/>
            </a:pPr>
            <a:r>
              <a:rPr lang="en-US" sz="1000" b="0" i="0" dirty="0">
                <a:solidFill>
                  <a:srgbClr val="000000"/>
                </a:solidFill>
                <a:effectLst/>
                <a:latin typeface="times"/>
              </a:rPr>
              <a:t>Elli Lopez</a:t>
            </a:r>
          </a:p>
        </p:txBody>
      </p:sp>
    </p:spTree>
    <p:extLst>
      <p:ext uri="{BB962C8B-B14F-4D97-AF65-F5344CB8AC3E}">
        <p14:creationId xmlns:p14="http://schemas.microsoft.com/office/powerpoint/2010/main" val="4222232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91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repeatCount="indefinite"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4">
          <a:extLst>
            <a:ext uri="{FF2B5EF4-FFF2-40B4-BE49-F238E27FC236}">
              <a16:creationId xmlns:a16="http://schemas.microsoft.com/office/drawing/2014/main" id="{F80C6226-F6FF-529E-ADB3-5250F255733B}"/>
            </a:ext>
          </a:extLst>
        </p:cNvPr>
        <p:cNvGrpSpPr/>
        <p:nvPr/>
      </p:nvGrpSpPr>
      <p:grpSpPr>
        <a:xfrm>
          <a:off x="0" y="0"/>
          <a:ext cx="0" cy="0"/>
          <a:chOff x="0" y="0"/>
          <a:chExt cx="0" cy="0"/>
        </a:xfrm>
      </p:grpSpPr>
      <p:sp>
        <p:nvSpPr>
          <p:cNvPr id="995" name="Google Shape;995;p164">
            <a:extLst>
              <a:ext uri="{FF2B5EF4-FFF2-40B4-BE49-F238E27FC236}">
                <a16:creationId xmlns:a16="http://schemas.microsoft.com/office/drawing/2014/main" id="{5B3F3187-D77F-E6B6-7A5B-2AEA51B4D957}"/>
              </a:ext>
            </a:extLst>
          </p:cNvPr>
          <p:cNvSpPr txBox="1">
            <a:spLocks noGrp="1"/>
          </p:cNvSpPr>
          <p:nvPr>
            <p:ph type="title"/>
          </p:nvPr>
        </p:nvSpPr>
        <p:spPr>
          <a:xfrm>
            <a:off x="420625" y="320050"/>
            <a:ext cx="8271600" cy="443198"/>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dirty="0"/>
              <a:t>Creating a Mesh</a:t>
            </a:r>
            <a:endParaRPr dirty="0"/>
          </a:p>
        </p:txBody>
      </p:sp>
      <p:sp>
        <p:nvSpPr>
          <p:cNvPr id="996" name="Google Shape;996;p164">
            <a:extLst>
              <a:ext uri="{FF2B5EF4-FFF2-40B4-BE49-F238E27FC236}">
                <a16:creationId xmlns:a16="http://schemas.microsoft.com/office/drawing/2014/main" id="{BC9C058C-051D-487F-2F24-4891ABB2F1A5}"/>
              </a:ext>
            </a:extLst>
          </p:cNvPr>
          <p:cNvSpPr txBox="1">
            <a:spLocks noGrp="1"/>
          </p:cNvSpPr>
          <p:nvPr>
            <p:ph type="body" idx="1"/>
          </p:nvPr>
        </p:nvSpPr>
        <p:spPr>
          <a:xfrm>
            <a:off x="420900" y="994550"/>
            <a:ext cx="8271600" cy="3181800"/>
          </a:xfrm>
          <a:prstGeom prst="rect">
            <a:avLst/>
          </a:prstGeom>
        </p:spPr>
        <p:txBody>
          <a:bodyPr spcFirstLastPara="1" wrap="square" lIns="0" tIns="0" rIns="0" bIns="0" anchor="t" anchorCtr="0">
            <a:normAutofit/>
          </a:bodyPr>
          <a:lstStyle/>
          <a:p>
            <a:pPr marL="457200" lvl="0" indent="-330200" algn="l" rtl="0">
              <a:spcBef>
                <a:spcPts val="0"/>
              </a:spcBef>
              <a:spcAft>
                <a:spcPts val="0"/>
              </a:spcAft>
              <a:buSzPts val="1600"/>
              <a:buChar char="●"/>
            </a:pPr>
            <a:endParaRPr lang="en-US" dirty="0"/>
          </a:p>
          <a:p>
            <a:pPr marL="457200" lvl="0" indent="-330200" algn="l" rtl="0">
              <a:spcBef>
                <a:spcPts val="0"/>
              </a:spcBef>
              <a:spcAft>
                <a:spcPts val="0"/>
              </a:spcAft>
              <a:buSzPts val="1600"/>
              <a:buChar char="●"/>
            </a:pPr>
            <a:endParaRPr lang="en-US" dirty="0"/>
          </a:p>
        </p:txBody>
      </p:sp>
      <p:sp>
        <p:nvSpPr>
          <p:cNvPr id="12" name="Text Placeholder 2">
            <a:extLst>
              <a:ext uri="{FF2B5EF4-FFF2-40B4-BE49-F238E27FC236}">
                <a16:creationId xmlns:a16="http://schemas.microsoft.com/office/drawing/2014/main" id="{0D29A19C-DF6F-266C-73B3-B6215A6A0616}"/>
              </a:ext>
            </a:extLst>
          </p:cNvPr>
          <p:cNvSpPr txBox="1">
            <a:spLocks/>
          </p:cNvSpPr>
          <p:nvPr/>
        </p:nvSpPr>
        <p:spPr>
          <a:xfrm>
            <a:off x="321244" y="891307"/>
            <a:ext cx="5796752" cy="618869"/>
          </a:xfrm>
          <a:prstGeom prst="rect">
            <a:avLst/>
          </a:prstGeom>
          <a:noFill/>
          <a:ln>
            <a:noFill/>
          </a:ln>
        </p:spPr>
        <p:txBody>
          <a:bodyPr spcFirstLastPara="1" wrap="square" lIns="0" tIns="0" rIns="0" bIns="0" anchor="t" anchorCtr="0">
            <a:normAutofit/>
          </a:bodyPr>
          <a:lstStyle>
            <a:defPPr marR="0" lvl="0" algn="l" rtl="0">
              <a:lnSpc>
                <a:spcPct val="100000"/>
              </a:lnSpc>
              <a:spcBef>
                <a:spcPts val="0"/>
              </a:spcBef>
              <a:spcAft>
                <a:spcPts val="0"/>
              </a:spcAft>
            </a:defPPr>
            <a:lvl1pPr marL="457200" marR="0" lvl="0" indent="-330200" algn="l" rtl="0" eaLnBrk="1" hangingPunct="1">
              <a:lnSpc>
                <a:spcPct val="11500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eaLnBrk="1" hangingPunct="1">
              <a:lnSpc>
                <a:spcPct val="115000"/>
              </a:lnSpc>
              <a:spcBef>
                <a:spcPts val="800"/>
              </a:spcBef>
              <a:spcAft>
                <a:spcPts val="800"/>
              </a:spcAft>
              <a:buClr>
                <a:schemeClr val="dk1"/>
              </a:buClr>
              <a:buSzPts val="1600"/>
              <a:buFont typeface="Arial"/>
              <a:buChar char="■"/>
              <a:defRPr sz="1600" b="0" i="0" u="none" strike="noStrike" cap="none">
                <a:solidFill>
                  <a:schemeClr val="dk1"/>
                </a:solidFill>
                <a:latin typeface="Arial"/>
                <a:ea typeface="Arial"/>
                <a:cs typeface="Arial"/>
                <a:sym typeface="Arial"/>
              </a:defRPr>
            </a:lvl9pPr>
          </a:lstStyle>
          <a:p>
            <a:pPr marL="127000" indent="0">
              <a:buNone/>
            </a:pPr>
            <a:r>
              <a:rPr lang="en-US" dirty="0"/>
              <a:t>To stay on theme, I decided to knit a tiny frog and use </a:t>
            </a:r>
            <a:r>
              <a:rPr lang="en-US" dirty="0" err="1"/>
              <a:t>PolyCam</a:t>
            </a:r>
            <a:r>
              <a:rPr lang="en-US" dirty="0"/>
              <a:t> to create a custom mesh (OBJ file)</a:t>
            </a:r>
          </a:p>
        </p:txBody>
      </p:sp>
      <p:pic>
        <p:nvPicPr>
          <p:cNvPr id="6" name="My Movie 73">
            <a:hlinkClick r:id="" action="ppaction://media"/>
            <a:extLst>
              <a:ext uri="{FF2B5EF4-FFF2-40B4-BE49-F238E27FC236}">
                <a16:creationId xmlns:a16="http://schemas.microsoft.com/office/drawing/2014/main" id="{3F83D814-4238-D70F-B284-B65D39F5239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rot="16200000">
            <a:off x="5312425" y="1443649"/>
            <a:ext cx="4326146" cy="2433457"/>
          </a:xfrm>
          <a:prstGeom prst="rect">
            <a:avLst/>
          </a:prstGeom>
        </p:spPr>
      </p:pic>
      <p:pic>
        <p:nvPicPr>
          <p:cNvPr id="8" name="Picture 7">
            <a:extLst>
              <a:ext uri="{FF2B5EF4-FFF2-40B4-BE49-F238E27FC236}">
                <a16:creationId xmlns:a16="http://schemas.microsoft.com/office/drawing/2014/main" id="{CE0BE055-91A0-41B2-DF29-D92E079A90B5}"/>
              </a:ext>
            </a:extLst>
          </p:cNvPr>
          <p:cNvPicPr>
            <a:picLocks noChangeAspect="1"/>
          </p:cNvPicPr>
          <p:nvPr/>
        </p:nvPicPr>
        <p:blipFill>
          <a:blip r:embed="rId6"/>
          <a:stretch>
            <a:fillRect/>
          </a:stretch>
        </p:blipFill>
        <p:spPr>
          <a:xfrm rot="5400000">
            <a:off x="87294" y="2040584"/>
            <a:ext cx="2913644" cy="2185233"/>
          </a:xfrm>
          <a:prstGeom prst="rect">
            <a:avLst/>
          </a:prstGeom>
        </p:spPr>
      </p:pic>
      <p:pic>
        <p:nvPicPr>
          <p:cNvPr id="10" name="Picture 9">
            <a:extLst>
              <a:ext uri="{FF2B5EF4-FFF2-40B4-BE49-F238E27FC236}">
                <a16:creationId xmlns:a16="http://schemas.microsoft.com/office/drawing/2014/main" id="{E5B74B6A-8C58-3161-47F1-66E5AA175748}"/>
              </a:ext>
            </a:extLst>
          </p:cNvPr>
          <p:cNvPicPr>
            <a:picLocks noChangeAspect="1"/>
          </p:cNvPicPr>
          <p:nvPr/>
        </p:nvPicPr>
        <p:blipFill>
          <a:blip r:embed="rId7"/>
          <a:stretch>
            <a:fillRect/>
          </a:stretch>
        </p:blipFill>
        <p:spPr>
          <a:xfrm rot="5400000">
            <a:off x="3000221" y="2045597"/>
            <a:ext cx="2913646" cy="2185235"/>
          </a:xfrm>
          <a:prstGeom prst="rect">
            <a:avLst/>
          </a:prstGeom>
        </p:spPr>
      </p:pic>
      <p:sp>
        <p:nvSpPr>
          <p:cNvPr id="11" name="TextBox 10">
            <a:extLst>
              <a:ext uri="{FF2B5EF4-FFF2-40B4-BE49-F238E27FC236}">
                <a16:creationId xmlns:a16="http://schemas.microsoft.com/office/drawing/2014/main" id="{5E029767-F485-5B60-B517-3A111AEA5C47}"/>
              </a:ext>
            </a:extLst>
          </p:cNvPr>
          <p:cNvSpPr txBox="1"/>
          <p:nvPr/>
        </p:nvSpPr>
        <p:spPr>
          <a:xfrm>
            <a:off x="8468222" y="4897279"/>
            <a:ext cx="4980678" cy="246221"/>
          </a:xfrm>
          <a:prstGeom prst="rect">
            <a:avLst/>
          </a:prstGeom>
          <a:noFill/>
        </p:spPr>
        <p:txBody>
          <a:bodyPr wrap="square">
            <a:spAutoFit/>
          </a:bodyPr>
          <a:lstStyle/>
          <a:p>
            <a:pPr algn="l">
              <a:buNone/>
            </a:pPr>
            <a:r>
              <a:rPr lang="en-US" sz="1000" b="0" i="0" dirty="0">
                <a:solidFill>
                  <a:srgbClr val="000000"/>
                </a:solidFill>
                <a:effectLst/>
                <a:latin typeface="times"/>
              </a:rPr>
              <a:t>Elli Lopez</a:t>
            </a:r>
          </a:p>
        </p:txBody>
      </p:sp>
    </p:spTree>
    <p:extLst>
      <p:ext uri="{BB962C8B-B14F-4D97-AF65-F5344CB8AC3E}">
        <p14:creationId xmlns:p14="http://schemas.microsoft.com/office/powerpoint/2010/main" val="998946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06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94">
          <a:extLst>
            <a:ext uri="{FF2B5EF4-FFF2-40B4-BE49-F238E27FC236}">
              <a16:creationId xmlns:a16="http://schemas.microsoft.com/office/drawing/2014/main" id="{D429654E-D44A-1A53-4CF3-AED6B7717E82}"/>
            </a:ext>
          </a:extLst>
        </p:cNvPr>
        <p:cNvGrpSpPr/>
        <p:nvPr/>
      </p:nvGrpSpPr>
      <p:grpSpPr>
        <a:xfrm>
          <a:off x="0" y="0"/>
          <a:ext cx="0" cy="0"/>
          <a:chOff x="0" y="0"/>
          <a:chExt cx="0" cy="0"/>
        </a:xfrm>
      </p:grpSpPr>
      <p:sp>
        <p:nvSpPr>
          <p:cNvPr id="995" name="Google Shape;995;p164">
            <a:extLst>
              <a:ext uri="{FF2B5EF4-FFF2-40B4-BE49-F238E27FC236}">
                <a16:creationId xmlns:a16="http://schemas.microsoft.com/office/drawing/2014/main" id="{EE83880B-DE5D-733A-4532-3F43464E1445}"/>
              </a:ext>
            </a:extLst>
          </p:cNvPr>
          <p:cNvSpPr txBox="1">
            <a:spLocks noGrp="1"/>
          </p:cNvSpPr>
          <p:nvPr>
            <p:ph type="title"/>
          </p:nvPr>
        </p:nvSpPr>
        <p:spPr>
          <a:xfrm>
            <a:off x="420625" y="320050"/>
            <a:ext cx="8271600" cy="443198"/>
          </a:xfrm>
          <a:prstGeom prst="rect">
            <a:avLst/>
          </a:prstGeom>
        </p:spPr>
        <p:txBody>
          <a:bodyPr spcFirstLastPara="1" wrap="square" lIns="0" tIns="0" rIns="0" bIns="0" anchor="t" anchorCtr="0">
            <a:spAutoFit/>
          </a:bodyPr>
          <a:lstStyle/>
          <a:p>
            <a:pPr marL="0" lvl="0" indent="0" algn="l" rtl="0">
              <a:spcBef>
                <a:spcPts val="0"/>
              </a:spcBef>
              <a:spcAft>
                <a:spcPts val="0"/>
              </a:spcAft>
              <a:buNone/>
            </a:pPr>
            <a:r>
              <a:rPr lang="en-US" dirty="0"/>
              <a:t>Viewing the Mesh</a:t>
            </a:r>
            <a:endParaRPr dirty="0"/>
          </a:p>
        </p:txBody>
      </p:sp>
      <p:sp>
        <p:nvSpPr>
          <p:cNvPr id="996" name="Google Shape;996;p164">
            <a:extLst>
              <a:ext uri="{FF2B5EF4-FFF2-40B4-BE49-F238E27FC236}">
                <a16:creationId xmlns:a16="http://schemas.microsoft.com/office/drawing/2014/main" id="{77B73BEB-3D10-86D0-5965-10B0808F4E90}"/>
              </a:ext>
            </a:extLst>
          </p:cNvPr>
          <p:cNvSpPr txBox="1">
            <a:spLocks noGrp="1"/>
          </p:cNvSpPr>
          <p:nvPr>
            <p:ph type="body" idx="1"/>
          </p:nvPr>
        </p:nvSpPr>
        <p:spPr>
          <a:xfrm>
            <a:off x="420900" y="994550"/>
            <a:ext cx="8271600" cy="3181800"/>
          </a:xfrm>
          <a:prstGeom prst="rect">
            <a:avLst/>
          </a:prstGeom>
        </p:spPr>
        <p:txBody>
          <a:bodyPr spcFirstLastPara="1" wrap="square" lIns="0" tIns="0" rIns="0" bIns="0" anchor="t" anchorCtr="0">
            <a:normAutofit/>
          </a:bodyPr>
          <a:lstStyle/>
          <a:p>
            <a:pPr marL="457200" lvl="0" indent="-330200" algn="l" rtl="0">
              <a:spcBef>
                <a:spcPts val="0"/>
              </a:spcBef>
              <a:spcAft>
                <a:spcPts val="0"/>
              </a:spcAft>
              <a:buSzPts val="1600"/>
              <a:buChar char="●"/>
            </a:pPr>
            <a:endParaRPr lang="en-US" dirty="0"/>
          </a:p>
          <a:p>
            <a:pPr marL="457200" lvl="0" indent="-330200" algn="l" rtl="0">
              <a:spcBef>
                <a:spcPts val="0"/>
              </a:spcBef>
              <a:spcAft>
                <a:spcPts val="0"/>
              </a:spcAft>
              <a:buSzPts val="1600"/>
              <a:buChar char="●"/>
            </a:pPr>
            <a:endParaRPr lang="en-US" dirty="0"/>
          </a:p>
        </p:txBody>
      </p:sp>
      <p:sp>
        <p:nvSpPr>
          <p:cNvPr id="12" name="Text Placeholder 2">
            <a:extLst>
              <a:ext uri="{FF2B5EF4-FFF2-40B4-BE49-F238E27FC236}">
                <a16:creationId xmlns:a16="http://schemas.microsoft.com/office/drawing/2014/main" id="{C8DE0DA5-B3CE-57BF-16AA-C97218D7B7E6}"/>
              </a:ext>
            </a:extLst>
          </p:cNvPr>
          <p:cNvSpPr txBox="1">
            <a:spLocks/>
          </p:cNvSpPr>
          <p:nvPr/>
        </p:nvSpPr>
        <p:spPr>
          <a:xfrm>
            <a:off x="321244" y="891307"/>
            <a:ext cx="4450906" cy="1654494"/>
          </a:xfrm>
          <a:prstGeom prst="rect">
            <a:avLst/>
          </a:prstGeom>
          <a:noFill/>
          <a:ln>
            <a:noFill/>
          </a:ln>
        </p:spPr>
        <p:txBody>
          <a:bodyPr spcFirstLastPara="1" wrap="square" lIns="0" tIns="0" rIns="0" bIns="0" anchor="t" anchorCtr="0">
            <a:normAutofit/>
          </a:bodyPr>
          <a:lstStyle>
            <a:defPPr marR="0" lvl="0" algn="l" rtl="0">
              <a:lnSpc>
                <a:spcPct val="100000"/>
              </a:lnSpc>
              <a:spcBef>
                <a:spcPts val="0"/>
              </a:spcBef>
              <a:spcAft>
                <a:spcPts val="0"/>
              </a:spcAft>
            </a:defPPr>
            <a:lvl1pPr marL="457200" marR="0" lvl="0" indent="-330200" algn="l" rtl="0" eaLnBrk="1" hangingPunct="1">
              <a:lnSpc>
                <a:spcPct val="115000"/>
              </a:lnSpc>
              <a:spcBef>
                <a:spcPts val="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6pPr>
            <a:lvl7pPr marL="3200400" marR="0" lvl="6"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7pPr>
            <a:lvl8pPr marL="3657600" marR="0" lvl="7" indent="-330200" algn="l" rtl="0" eaLnBrk="1" hangingPunct="1">
              <a:lnSpc>
                <a:spcPct val="115000"/>
              </a:lnSpc>
              <a:spcBef>
                <a:spcPts val="8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8pPr>
            <a:lvl9pPr marL="4114800" marR="0" lvl="8" indent="-330200" algn="l" rtl="0" eaLnBrk="1" hangingPunct="1">
              <a:lnSpc>
                <a:spcPct val="115000"/>
              </a:lnSpc>
              <a:spcBef>
                <a:spcPts val="800"/>
              </a:spcBef>
              <a:spcAft>
                <a:spcPts val="800"/>
              </a:spcAft>
              <a:buClr>
                <a:schemeClr val="dk1"/>
              </a:buClr>
              <a:buSzPts val="1600"/>
              <a:buFont typeface="Arial"/>
              <a:buChar char="■"/>
              <a:defRPr sz="1600" b="0" i="0" u="none" strike="noStrike" cap="none">
                <a:solidFill>
                  <a:schemeClr val="dk1"/>
                </a:solidFill>
                <a:latin typeface="Arial"/>
                <a:ea typeface="Arial"/>
                <a:cs typeface="Arial"/>
                <a:sym typeface="Arial"/>
              </a:defRPr>
            </a:lvl9pPr>
          </a:lstStyle>
          <a:p>
            <a:pPr marL="127000" indent="0">
              <a:buNone/>
            </a:pPr>
            <a:r>
              <a:rPr lang="en-US" dirty="0"/>
              <a:t>I then used MeshLab to import my </a:t>
            </a:r>
            <a:r>
              <a:rPr lang="en-US" dirty="0" err="1"/>
              <a:t>PolyCam</a:t>
            </a:r>
            <a:r>
              <a:rPr lang="en-US" dirty="0"/>
              <a:t> frog mesh, and also added another OBJ file of a tree from </a:t>
            </a:r>
            <a:r>
              <a:rPr lang="en-US" dirty="0">
                <a:hlinkClick r:id="rId3"/>
              </a:rPr>
              <a:t>odedstein’s GitHub repository</a:t>
            </a:r>
            <a:r>
              <a:rPr lang="en-US" dirty="0"/>
              <a:t>. Now the frog has climbed the tree!</a:t>
            </a:r>
          </a:p>
        </p:txBody>
      </p:sp>
      <p:pic>
        <p:nvPicPr>
          <p:cNvPr id="3" name="Picture 2" descr="A green and white frog on a tree&#10;&#10;AI-generated content may be incorrect.">
            <a:extLst>
              <a:ext uri="{FF2B5EF4-FFF2-40B4-BE49-F238E27FC236}">
                <a16:creationId xmlns:a16="http://schemas.microsoft.com/office/drawing/2014/main" id="{9091A3EA-B277-145A-388D-266DCC5E1348}"/>
              </a:ext>
            </a:extLst>
          </p:cNvPr>
          <p:cNvPicPr>
            <a:picLocks noChangeAspect="1"/>
          </p:cNvPicPr>
          <p:nvPr/>
        </p:nvPicPr>
        <p:blipFill>
          <a:blip r:embed="rId4"/>
          <a:stretch>
            <a:fillRect/>
          </a:stretch>
        </p:blipFill>
        <p:spPr>
          <a:xfrm>
            <a:off x="5558016" y="1078627"/>
            <a:ext cx="3337347" cy="2614319"/>
          </a:xfrm>
          <a:prstGeom prst="rect">
            <a:avLst/>
          </a:prstGeom>
        </p:spPr>
      </p:pic>
      <p:pic>
        <p:nvPicPr>
          <p:cNvPr id="7" name="Picture 6" descr="A cartoon of a tree with a green creature on it&#10;&#10;AI-generated content may be incorrect.">
            <a:extLst>
              <a:ext uri="{FF2B5EF4-FFF2-40B4-BE49-F238E27FC236}">
                <a16:creationId xmlns:a16="http://schemas.microsoft.com/office/drawing/2014/main" id="{67E7EC2E-68AB-412F-EA61-A9C98306C331}"/>
              </a:ext>
            </a:extLst>
          </p:cNvPr>
          <p:cNvPicPr>
            <a:picLocks noChangeAspect="1"/>
          </p:cNvPicPr>
          <p:nvPr/>
        </p:nvPicPr>
        <p:blipFill>
          <a:blip r:embed="rId5"/>
          <a:stretch>
            <a:fillRect/>
          </a:stretch>
        </p:blipFill>
        <p:spPr>
          <a:xfrm>
            <a:off x="385815" y="2385788"/>
            <a:ext cx="2530306" cy="2046347"/>
          </a:xfrm>
          <a:prstGeom prst="rect">
            <a:avLst/>
          </a:prstGeom>
        </p:spPr>
      </p:pic>
      <p:pic>
        <p:nvPicPr>
          <p:cNvPr id="9" name="Picture 8" descr="A cartoon of a lizard on a tree&#10;&#10;AI-generated content may be incorrect.">
            <a:extLst>
              <a:ext uri="{FF2B5EF4-FFF2-40B4-BE49-F238E27FC236}">
                <a16:creationId xmlns:a16="http://schemas.microsoft.com/office/drawing/2014/main" id="{4628D240-22BE-9445-EAD1-88352F6997B9}"/>
              </a:ext>
            </a:extLst>
          </p:cNvPr>
          <p:cNvPicPr>
            <a:picLocks noChangeAspect="1"/>
          </p:cNvPicPr>
          <p:nvPr/>
        </p:nvPicPr>
        <p:blipFill>
          <a:blip r:embed="rId6"/>
          <a:stretch>
            <a:fillRect/>
          </a:stretch>
        </p:blipFill>
        <p:spPr>
          <a:xfrm>
            <a:off x="3015777" y="2385787"/>
            <a:ext cx="2442583" cy="2050083"/>
          </a:xfrm>
          <a:prstGeom prst="rect">
            <a:avLst/>
          </a:prstGeom>
        </p:spPr>
      </p:pic>
      <p:sp>
        <p:nvSpPr>
          <p:cNvPr id="13" name="TextBox 12">
            <a:extLst>
              <a:ext uri="{FF2B5EF4-FFF2-40B4-BE49-F238E27FC236}">
                <a16:creationId xmlns:a16="http://schemas.microsoft.com/office/drawing/2014/main" id="{0395D6FF-57A9-94AE-0931-3C090C1729ED}"/>
              </a:ext>
            </a:extLst>
          </p:cNvPr>
          <p:cNvSpPr txBox="1"/>
          <p:nvPr/>
        </p:nvSpPr>
        <p:spPr>
          <a:xfrm>
            <a:off x="8468222" y="4897279"/>
            <a:ext cx="4980678" cy="246221"/>
          </a:xfrm>
          <a:prstGeom prst="rect">
            <a:avLst/>
          </a:prstGeom>
          <a:noFill/>
        </p:spPr>
        <p:txBody>
          <a:bodyPr wrap="square">
            <a:spAutoFit/>
          </a:bodyPr>
          <a:lstStyle/>
          <a:p>
            <a:pPr algn="l">
              <a:buNone/>
            </a:pPr>
            <a:r>
              <a:rPr lang="en-US" sz="1000" b="0" i="0" dirty="0">
                <a:solidFill>
                  <a:srgbClr val="000000"/>
                </a:solidFill>
                <a:effectLst/>
                <a:latin typeface="times"/>
              </a:rPr>
              <a:t>Elli Lopez</a:t>
            </a:r>
          </a:p>
        </p:txBody>
      </p:sp>
    </p:spTree>
    <p:extLst>
      <p:ext uri="{BB962C8B-B14F-4D97-AF65-F5344CB8AC3E}">
        <p14:creationId xmlns:p14="http://schemas.microsoft.com/office/powerpoint/2010/main" val="1907825743"/>
      </p:ext>
    </p:extLst>
  </p:cSld>
  <p:clrMapOvr>
    <a:masterClrMapping/>
  </p:clrMapOvr>
</p:sld>
</file>

<file path=ppt/theme/theme1.xml><?xml version="1.0" encoding="utf-8"?>
<a:theme xmlns:a="http://schemas.openxmlformats.org/drawingml/2006/main" name="2025 Official ASU presentation template (from Enterprise Brand Strategy and Management)">
  <a:themeElements>
    <a:clrScheme name="Simple Light">
      <a:dk1>
        <a:srgbClr val="191919"/>
      </a:dk1>
      <a:lt1>
        <a:srgbClr val="FFFFFF"/>
      </a:lt1>
      <a:dk2>
        <a:srgbClr val="747474"/>
      </a:dk2>
      <a:lt2>
        <a:srgbClr val="E8E8E8"/>
      </a:lt2>
      <a:accent1>
        <a:srgbClr val="FFC627"/>
      </a:accent1>
      <a:accent2>
        <a:srgbClr val="8C1D40"/>
      </a:accent2>
      <a:accent3>
        <a:srgbClr val="78BE20"/>
      </a:accent3>
      <a:accent4>
        <a:srgbClr val="FF7F32"/>
      </a:accent4>
      <a:accent5>
        <a:srgbClr val="00A3E0"/>
      </a:accent5>
      <a:accent6>
        <a:srgbClr val="CC2F2F"/>
      </a:accent6>
      <a:hlink>
        <a:srgbClr val="8C1D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6A998734-2133-BB41-A66A-96720095430A}" vid="{FA33DF24-5E76-B545-9FA2-773E6D21EE3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2025 Official ASU presentation template (from Enterprise Brand Strategy and Management)</Template>
  <TotalTime>4934</TotalTime>
  <Words>201</Words>
  <Application>Microsoft Macintosh PowerPoint</Application>
  <PresentationFormat>On-screen Show (16:9)</PresentationFormat>
  <Paragraphs>12</Paragraphs>
  <Slides>3</Slides>
  <Notes>2</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times</vt:lpstr>
      <vt:lpstr>2025 Official ASU presentation template (from Enterprise Brand Strategy and Management)</vt:lpstr>
      <vt:lpstr>History of Graphics</vt:lpstr>
      <vt:lpstr>Creating a Mesh</vt:lpstr>
      <vt:lpstr>Viewing the Mesh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Elli Lopez (Student)</dc:creator>
  <cp:lastModifiedBy>Elli Lopez (Student)</cp:lastModifiedBy>
  <cp:revision>71</cp:revision>
  <dcterms:created xsi:type="dcterms:W3CDTF">2025-03-21T03:37:42Z</dcterms:created>
  <dcterms:modified xsi:type="dcterms:W3CDTF">2026-01-19T20:31:45Z</dcterms:modified>
</cp:coreProperties>
</file>

<file path=docProps/thumbnail.jpeg>
</file>